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notesSlides/notesSlide3.xml" ContentType="application/vnd.openxmlformats-officedocument.presentationml.notesSlide+xml"/>
  <Override PartName="/ppt/notesSlides/_rels/notesSlide3.xml.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slideMaster3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omments/comment3.xml" ContentType="application/vnd.openxmlformats-officedocument.presentationml.comments+xml"/>
  <Override PartName="/ppt/media/image1.png" ContentType="image/png"/>
  <Override PartName="/ppt/media/image2.png" ContentType="image/png"/>
  <Override PartName="/ppt/media/image30.png" ContentType="image/png"/>
  <Override PartName="/ppt/media/image3.png" ContentType="image/png"/>
  <Override PartName="/ppt/media/image31.png" ContentType="image/png"/>
  <Override PartName="/ppt/media/image4.png" ContentType="image/png"/>
  <Override PartName="/ppt/media/image10.png" ContentType="image/png"/>
  <Override PartName="/ppt/media/image5.png" ContentType="image/png"/>
  <Override PartName="/ppt/media/image6.png" ContentType="image/png"/>
  <Override PartName="/ppt/media/image11.png" ContentType="image/png"/>
  <Override PartName="/ppt/media/image7.png" ContentType="image/png"/>
  <Override PartName="/ppt/media/image8.png" ContentType="image/png"/>
  <Override PartName="/ppt/media/image13.png" ContentType="image/png"/>
  <Override PartName="/ppt/media/image25.jpeg" ContentType="image/jpeg"/>
  <Override PartName="/ppt/media/image9.png" ContentType="image/png"/>
  <Override PartName="/ppt/media/image14.png" ContentType="image/png"/>
  <Override PartName="/ppt/media/image12.jpeg" ContentType="image/jpeg"/>
  <Override PartName="/ppt/media/image26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image19.png" ContentType="image/png"/>
  <Override PartName="/ppt/media/image20.png" ContentType="image/png"/>
  <Override PartName="/ppt/media/image21.png" ContentType="image/png"/>
  <Override PartName="/ppt/media/image22.png" ContentType="image/png"/>
  <Override PartName="/ppt/media/image23.png" ContentType="image/png"/>
  <Override PartName="/ppt/media/image24.png" ContentType="image/png"/>
  <Override PartName="/ppt/media/image27.png" ContentType="image/png"/>
  <Override PartName="/ppt/media/image28.png" ContentType="image/png"/>
  <Override PartName="/ppt/media/image29.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commentAuthors.xml" ContentType="application/vnd.openxmlformats-officedocument.presentationml.commentAuthors+xml"/>
  <Override PartName="/ppt/_rels/presentation.xml.rels" ContentType="application/vnd.openxmlformats-package.relationships+xml"/>
  <Override PartName="/_rels/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x="12192000" cy="6858000"/>
  <p:notesSz cx="6858000" cy="9144000"/>
</p:presentation>
</file>

<file path=ppt/commentAuthors.xml><?xml version="1.0" encoding="utf-8"?>
<p:cmAuthorLst xmlns:p="http://schemas.openxmlformats.org/presentationml/2006/main">
  <p:cmAuthor id="0" name="daliyoucef-y" initials="d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presProps" Target="presProps.xml"/><Relationship Id="rId26" Type="http://schemas.openxmlformats.org/officeDocument/2006/relationships/commentAuthors" Target="commentAuthors.xml"/>
</Relationships>
</file>

<file path=ppt/comments/comment3.xml><?xml version="1.0" encoding="utf-8"?>
<p:cmLst xmlns:p="http://schemas.openxmlformats.org/presentationml/2006/main">
  <p:cm authorId="0" dt="2024-05-01T22:32:46.210000000" idx="1">
    <p:pos x="0" y="0"/>
    <p:text/>
  </p:cm>
</p:cmLst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4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fr-FR" sz="1800" spc="-1" strike="noStrike">
                <a:solidFill>
                  <a:srgbClr val="000000"/>
                </a:solidFill>
                <a:latin typeface="Trebuchet MS"/>
              </a:rPr>
              <a:t>Cliquez pour déplacer la diapo</a:t>
            </a:r>
            <a:endParaRPr b="0" lang="fr-FR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Cliquez pour modifier le format des notes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7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&lt;en-tête&gt;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8" name="PlaceHolder 4"/>
          <p:cNvSpPr>
            <a:spLocks noGrp="1"/>
          </p:cNvSpPr>
          <p:nvPr>
            <p:ph type="dt" idx="7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9" name="PlaceHolder 5"/>
          <p:cNvSpPr>
            <a:spLocks noGrp="1"/>
          </p:cNvSpPr>
          <p:nvPr>
            <p:ph type="ftr" idx="8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&lt;pied de page&gt;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0" name="PlaceHolder 6"/>
          <p:cNvSpPr>
            <a:spLocks noGrp="1"/>
          </p:cNvSpPr>
          <p:nvPr>
            <p:ph type="sldNum" idx="9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4B6BD01A-FFDA-4132-B6C7-844771A385AC}" type="slidenum"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&lt;numéro&gt;</a:t>
            </a:fld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29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200" spc="-1" strike="noStrike">
                <a:solidFill>
                  <a:srgbClr val="000000"/>
                </a:solidFill>
                <a:latin typeface="Javanese Text"/>
                <a:ea typeface="Microsoft YaHei"/>
              </a:rPr>
              <a:t>Aims to provide the industry operator with the ability to reconfigure </a:t>
            </a:r>
            <a:r>
              <a:rPr b="1" lang="fr-FR" sz="1200" spc="-1" strike="noStrike">
                <a:solidFill>
                  <a:srgbClr val="000000"/>
                </a:solidFill>
                <a:latin typeface="Javanese Text"/>
                <a:ea typeface="Microsoft YaHei"/>
              </a:rPr>
              <a:t>Reconfigurable Manufacturing Systems (RMS)</a:t>
            </a:r>
            <a:r>
              <a:rPr b="0" lang="fr-FR" sz="1200" spc="-1" strike="noStrike">
                <a:solidFill>
                  <a:srgbClr val="000000"/>
                </a:solidFill>
                <a:latin typeface="Javanese Text"/>
                <a:ea typeface="Microsoft YaHei"/>
              </a:rPr>
              <a:t> and equip them with evaluation tools to choose the configuration that best meets the needs.</a:t>
            </a:r>
            <a:endParaRPr b="0" lang="fr-FR" sz="12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fr-FR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7" name="PlaceHolder 3"/>
          <p:cNvSpPr>
            <a:spLocks noGrp="1"/>
          </p:cNvSpPr>
          <p:nvPr>
            <p:ph type="sldNum" idx="10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fr-FR" sz="12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8E37910B-EBE6-4313-98F8-ADA192C15EBE}" type="slidenum">
              <a:rPr b="0" lang="fr-FR" sz="1200" spc="-1" strike="noStrike">
                <a:solidFill>
                  <a:srgbClr val="000000"/>
                </a:solidFill>
                <a:latin typeface="Times New Roman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6B1883D-44D9-4CE6-8782-D880FB3AEFC6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1007640" y="0"/>
            <a:ext cx="10574640" cy="83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/>
          </p:nvPr>
        </p:nvSpPr>
        <p:spPr>
          <a:xfrm>
            <a:off x="1007280" y="1268640"/>
            <a:ext cx="10559520" cy="226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2400" spc="-1" strike="noStrike">
              <a:solidFill>
                <a:srgbClr val="17375e"/>
              </a:solidFill>
              <a:latin typeface="Tahoma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/>
          </p:nvPr>
        </p:nvSpPr>
        <p:spPr>
          <a:xfrm>
            <a:off x="1007280" y="3751200"/>
            <a:ext cx="10559520" cy="226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2400" spc="-1" strike="noStrike">
              <a:solidFill>
                <a:srgbClr val="17375e"/>
              </a:solidFill>
              <a:latin typeface="Tahom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3ACB806-21DA-40A8-83DA-E0AA5B390364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1007640" y="0"/>
            <a:ext cx="10574640" cy="83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/>
          </p:nvPr>
        </p:nvSpPr>
        <p:spPr>
          <a:xfrm>
            <a:off x="1007280" y="1268640"/>
            <a:ext cx="5153040" cy="226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2400" spc="-1" strike="noStrike">
              <a:solidFill>
                <a:srgbClr val="17375e"/>
              </a:solidFill>
              <a:latin typeface="Tahoma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/>
          </p:nvPr>
        </p:nvSpPr>
        <p:spPr>
          <a:xfrm>
            <a:off x="6418440" y="1268640"/>
            <a:ext cx="5153040" cy="226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2400" spc="-1" strike="noStrike">
              <a:solidFill>
                <a:srgbClr val="17375e"/>
              </a:solidFill>
              <a:latin typeface="Tahoma"/>
            </a:endParaRPr>
          </a:p>
        </p:txBody>
      </p:sp>
      <p:sp>
        <p:nvSpPr>
          <p:cNvPr id="46" name="PlaceHolder 4"/>
          <p:cNvSpPr>
            <a:spLocks noGrp="1"/>
          </p:cNvSpPr>
          <p:nvPr>
            <p:ph/>
          </p:nvPr>
        </p:nvSpPr>
        <p:spPr>
          <a:xfrm>
            <a:off x="1007280" y="3751200"/>
            <a:ext cx="5153040" cy="226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2400" spc="-1" strike="noStrike">
              <a:solidFill>
                <a:srgbClr val="17375e"/>
              </a:solidFill>
              <a:latin typeface="Tahoma"/>
            </a:endParaRPr>
          </a:p>
        </p:txBody>
      </p:sp>
      <p:sp>
        <p:nvSpPr>
          <p:cNvPr id="47" name="PlaceHolder 5"/>
          <p:cNvSpPr>
            <a:spLocks noGrp="1"/>
          </p:cNvSpPr>
          <p:nvPr>
            <p:ph/>
          </p:nvPr>
        </p:nvSpPr>
        <p:spPr>
          <a:xfrm>
            <a:off x="6418440" y="3751200"/>
            <a:ext cx="5153040" cy="226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2400" spc="-1" strike="noStrike">
              <a:solidFill>
                <a:srgbClr val="17375e"/>
              </a:solidFill>
              <a:latin typeface="Tahoma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265308B-4D99-43C0-90D0-94D6754493E7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1007640" y="0"/>
            <a:ext cx="10574640" cy="83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1007280" y="1268640"/>
            <a:ext cx="3399840" cy="226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2400" spc="-1" strike="noStrike">
              <a:solidFill>
                <a:srgbClr val="17375e"/>
              </a:solidFill>
              <a:latin typeface="Tahoma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/>
          </p:nvPr>
        </p:nvSpPr>
        <p:spPr>
          <a:xfrm>
            <a:off x="4577400" y="1268640"/>
            <a:ext cx="3399840" cy="226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2400" spc="-1" strike="noStrike">
              <a:solidFill>
                <a:srgbClr val="17375e"/>
              </a:solidFill>
              <a:latin typeface="Tahoma"/>
            </a:endParaRPr>
          </a:p>
        </p:txBody>
      </p:sp>
      <p:sp>
        <p:nvSpPr>
          <p:cNvPr id="51" name="PlaceHolder 4"/>
          <p:cNvSpPr>
            <a:spLocks noGrp="1"/>
          </p:cNvSpPr>
          <p:nvPr>
            <p:ph/>
          </p:nvPr>
        </p:nvSpPr>
        <p:spPr>
          <a:xfrm>
            <a:off x="8147880" y="1268640"/>
            <a:ext cx="3399840" cy="226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2400" spc="-1" strike="noStrike">
              <a:solidFill>
                <a:srgbClr val="17375e"/>
              </a:solidFill>
              <a:latin typeface="Tahoma"/>
            </a:endParaRPr>
          </a:p>
        </p:txBody>
      </p:sp>
      <p:sp>
        <p:nvSpPr>
          <p:cNvPr id="52" name="PlaceHolder 5"/>
          <p:cNvSpPr>
            <a:spLocks noGrp="1"/>
          </p:cNvSpPr>
          <p:nvPr>
            <p:ph/>
          </p:nvPr>
        </p:nvSpPr>
        <p:spPr>
          <a:xfrm>
            <a:off x="1007280" y="3751200"/>
            <a:ext cx="3399840" cy="226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2400" spc="-1" strike="noStrike">
              <a:solidFill>
                <a:srgbClr val="17375e"/>
              </a:solidFill>
              <a:latin typeface="Tahoma"/>
            </a:endParaRPr>
          </a:p>
        </p:txBody>
      </p:sp>
      <p:sp>
        <p:nvSpPr>
          <p:cNvPr id="53" name="PlaceHolder 6"/>
          <p:cNvSpPr>
            <a:spLocks noGrp="1"/>
          </p:cNvSpPr>
          <p:nvPr>
            <p:ph/>
          </p:nvPr>
        </p:nvSpPr>
        <p:spPr>
          <a:xfrm>
            <a:off x="4577400" y="3751200"/>
            <a:ext cx="3399840" cy="226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2400" spc="-1" strike="noStrike">
              <a:solidFill>
                <a:srgbClr val="17375e"/>
              </a:solidFill>
              <a:latin typeface="Tahoma"/>
            </a:endParaRPr>
          </a:p>
        </p:txBody>
      </p:sp>
      <p:sp>
        <p:nvSpPr>
          <p:cNvPr id="54" name="PlaceHolder 7"/>
          <p:cNvSpPr>
            <a:spLocks noGrp="1"/>
          </p:cNvSpPr>
          <p:nvPr>
            <p:ph/>
          </p:nvPr>
        </p:nvSpPr>
        <p:spPr>
          <a:xfrm>
            <a:off x="8147880" y="3751200"/>
            <a:ext cx="3399840" cy="226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2400" spc="-1" strike="noStrike">
              <a:solidFill>
                <a:srgbClr val="17375e"/>
              </a:solidFill>
              <a:latin typeface="Tahoma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EBCD5E5-118E-4CF1-BFF8-259633BD8559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1007640" y="0"/>
            <a:ext cx="10574640" cy="83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subTitle"/>
          </p:nvPr>
        </p:nvSpPr>
        <p:spPr>
          <a:xfrm>
            <a:off x="1007280" y="1268640"/>
            <a:ext cx="10559520" cy="475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1007640" y="0"/>
            <a:ext cx="10574640" cy="83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/>
          </p:nvPr>
        </p:nvSpPr>
        <p:spPr>
          <a:xfrm>
            <a:off x="1007280" y="1268640"/>
            <a:ext cx="10559520" cy="475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2400" spc="-1" strike="noStrike">
              <a:solidFill>
                <a:srgbClr val="17375e"/>
              </a:solidFill>
              <a:latin typeface="Tahoma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1007640" y="0"/>
            <a:ext cx="10574640" cy="83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/>
          </p:nvPr>
        </p:nvSpPr>
        <p:spPr>
          <a:xfrm>
            <a:off x="1007280" y="1268640"/>
            <a:ext cx="5153040" cy="475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2400" spc="-1" strike="noStrike">
              <a:solidFill>
                <a:srgbClr val="17375e"/>
              </a:solidFill>
              <a:latin typeface="Tahoma"/>
            </a:endParaRPr>
          </a:p>
        </p:txBody>
      </p:sp>
      <p:sp>
        <p:nvSpPr>
          <p:cNvPr id="91" name="PlaceHolder 3"/>
          <p:cNvSpPr>
            <a:spLocks noGrp="1"/>
          </p:cNvSpPr>
          <p:nvPr>
            <p:ph/>
          </p:nvPr>
        </p:nvSpPr>
        <p:spPr>
          <a:xfrm>
            <a:off x="6418440" y="1268640"/>
            <a:ext cx="5153040" cy="475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2400" spc="-1" strike="noStrike">
              <a:solidFill>
                <a:srgbClr val="17375e"/>
              </a:solidFill>
              <a:latin typeface="Tahoma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1007640" y="0"/>
            <a:ext cx="10574640" cy="83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rgbClr val="000000"/>
              </a:solidFill>
              <a:latin typeface="Trebuchet MS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subTitle"/>
          </p:nvPr>
        </p:nvSpPr>
        <p:spPr>
          <a:xfrm>
            <a:off x="1007640" y="0"/>
            <a:ext cx="10574640" cy="3877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1007640" y="0"/>
            <a:ext cx="10574640" cy="83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/>
          </p:nvPr>
        </p:nvSpPr>
        <p:spPr>
          <a:xfrm>
            <a:off x="1007280" y="1268640"/>
            <a:ext cx="5153040" cy="226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2400" spc="-1" strike="noStrike">
              <a:solidFill>
                <a:srgbClr val="17375e"/>
              </a:solidFill>
              <a:latin typeface="Tahoma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/>
          </p:nvPr>
        </p:nvSpPr>
        <p:spPr>
          <a:xfrm>
            <a:off x="6418440" y="1268640"/>
            <a:ext cx="5153040" cy="475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2400" spc="-1" strike="noStrike">
              <a:solidFill>
                <a:srgbClr val="17375e"/>
              </a:solidFill>
              <a:latin typeface="Tahoma"/>
            </a:endParaRPr>
          </a:p>
        </p:txBody>
      </p:sp>
      <p:sp>
        <p:nvSpPr>
          <p:cNvPr id="97" name="PlaceHolder 4"/>
          <p:cNvSpPr>
            <a:spLocks noGrp="1"/>
          </p:cNvSpPr>
          <p:nvPr>
            <p:ph/>
          </p:nvPr>
        </p:nvSpPr>
        <p:spPr>
          <a:xfrm>
            <a:off x="1007280" y="3751200"/>
            <a:ext cx="5153040" cy="226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2400" spc="-1" strike="noStrike">
              <a:solidFill>
                <a:srgbClr val="17375e"/>
              </a:solidFill>
              <a:latin typeface="Tahoma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1007640" y="0"/>
            <a:ext cx="10574640" cy="83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subTitle"/>
          </p:nvPr>
        </p:nvSpPr>
        <p:spPr>
          <a:xfrm>
            <a:off x="1007280" y="1268640"/>
            <a:ext cx="10559520" cy="475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7929D97-05B1-4D96-A3FF-2953E9BD51F5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1007640" y="0"/>
            <a:ext cx="10574640" cy="83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/>
          </p:nvPr>
        </p:nvSpPr>
        <p:spPr>
          <a:xfrm>
            <a:off x="1007280" y="1268640"/>
            <a:ext cx="5153040" cy="475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2400" spc="-1" strike="noStrike">
              <a:solidFill>
                <a:srgbClr val="17375e"/>
              </a:solidFill>
              <a:latin typeface="Tahoma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/>
          </p:nvPr>
        </p:nvSpPr>
        <p:spPr>
          <a:xfrm>
            <a:off x="6418440" y="1268640"/>
            <a:ext cx="5153040" cy="226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2400" spc="-1" strike="noStrike">
              <a:solidFill>
                <a:srgbClr val="17375e"/>
              </a:solidFill>
              <a:latin typeface="Tahoma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/>
          </p:nvPr>
        </p:nvSpPr>
        <p:spPr>
          <a:xfrm>
            <a:off x="6418440" y="3751200"/>
            <a:ext cx="5153040" cy="226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2400" spc="-1" strike="noStrike">
              <a:solidFill>
                <a:srgbClr val="17375e"/>
              </a:solidFill>
              <a:latin typeface="Tahoma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1007640" y="0"/>
            <a:ext cx="10574640" cy="83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/>
          </p:nvPr>
        </p:nvSpPr>
        <p:spPr>
          <a:xfrm>
            <a:off x="1007280" y="1268640"/>
            <a:ext cx="5153040" cy="226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2400" spc="-1" strike="noStrike">
              <a:solidFill>
                <a:srgbClr val="17375e"/>
              </a:solidFill>
              <a:latin typeface="Tahoma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/>
          </p:nvPr>
        </p:nvSpPr>
        <p:spPr>
          <a:xfrm>
            <a:off x="6418440" y="1268640"/>
            <a:ext cx="5153040" cy="226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2400" spc="-1" strike="noStrike">
              <a:solidFill>
                <a:srgbClr val="17375e"/>
              </a:solidFill>
              <a:latin typeface="Tahoma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/>
          </p:nvPr>
        </p:nvSpPr>
        <p:spPr>
          <a:xfrm>
            <a:off x="1007280" y="3751200"/>
            <a:ext cx="10559520" cy="226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2400" spc="-1" strike="noStrike">
              <a:solidFill>
                <a:srgbClr val="17375e"/>
              </a:solidFill>
              <a:latin typeface="Tahoma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1007640" y="0"/>
            <a:ext cx="10574640" cy="83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/>
          </p:nvPr>
        </p:nvSpPr>
        <p:spPr>
          <a:xfrm>
            <a:off x="1007280" y="1268640"/>
            <a:ext cx="10559520" cy="226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2400" spc="-1" strike="noStrike">
              <a:solidFill>
                <a:srgbClr val="17375e"/>
              </a:solidFill>
              <a:latin typeface="Tahoma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/>
          </p:nvPr>
        </p:nvSpPr>
        <p:spPr>
          <a:xfrm>
            <a:off x="1007280" y="3751200"/>
            <a:ext cx="10559520" cy="226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2400" spc="-1" strike="noStrike">
              <a:solidFill>
                <a:srgbClr val="17375e"/>
              </a:solidFill>
              <a:latin typeface="Tahoma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1007640" y="0"/>
            <a:ext cx="10574640" cy="83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1007280" y="1268640"/>
            <a:ext cx="5153040" cy="226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2400" spc="-1" strike="noStrike">
              <a:solidFill>
                <a:srgbClr val="17375e"/>
              </a:solidFill>
              <a:latin typeface="Tahoma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6418440" y="1268640"/>
            <a:ext cx="5153040" cy="226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2400" spc="-1" strike="noStrike">
              <a:solidFill>
                <a:srgbClr val="17375e"/>
              </a:solidFill>
              <a:latin typeface="Tahoma"/>
            </a:endParaRPr>
          </a:p>
        </p:txBody>
      </p:sp>
      <p:sp>
        <p:nvSpPr>
          <p:cNvPr id="112" name="PlaceHolder 4"/>
          <p:cNvSpPr>
            <a:spLocks noGrp="1"/>
          </p:cNvSpPr>
          <p:nvPr>
            <p:ph/>
          </p:nvPr>
        </p:nvSpPr>
        <p:spPr>
          <a:xfrm>
            <a:off x="1007280" y="3751200"/>
            <a:ext cx="5153040" cy="226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2400" spc="-1" strike="noStrike">
              <a:solidFill>
                <a:srgbClr val="17375e"/>
              </a:solidFill>
              <a:latin typeface="Tahoma"/>
            </a:endParaRPr>
          </a:p>
        </p:txBody>
      </p:sp>
      <p:sp>
        <p:nvSpPr>
          <p:cNvPr id="113" name="PlaceHolder 5"/>
          <p:cNvSpPr>
            <a:spLocks noGrp="1"/>
          </p:cNvSpPr>
          <p:nvPr>
            <p:ph/>
          </p:nvPr>
        </p:nvSpPr>
        <p:spPr>
          <a:xfrm>
            <a:off x="6418440" y="3751200"/>
            <a:ext cx="5153040" cy="226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2400" spc="-1" strike="noStrike">
              <a:solidFill>
                <a:srgbClr val="17375e"/>
              </a:solidFill>
              <a:latin typeface="Tahoma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1007640" y="0"/>
            <a:ext cx="10574640" cy="83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/>
          </p:nvPr>
        </p:nvSpPr>
        <p:spPr>
          <a:xfrm>
            <a:off x="1007280" y="1268640"/>
            <a:ext cx="3399840" cy="226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2400" spc="-1" strike="noStrike">
              <a:solidFill>
                <a:srgbClr val="17375e"/>
              </a:solidFill>
              <a:latin typeface="Tahoma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/>
          </p:nvPr>
        </p:nvSpPr>
        <p:spPr>
          <a:xfrm>
            <a:off x="4577400" y="1268640"/>
            <a:ext cx="3399840" cy="226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2400" spc="-1" strike="noStrike">
              <a:solidFill>
                <a:srgbClr val="17375e"/>
              </a:solidFill>
              <a:latin typeface="Tahoma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/>
          </p:nvPr>
        </p:nvSpPr>
        <p:spPr>
          <a:xfrm>
            <a:off x="8147880" y="1268640"/>
            <a:ext cx="3399840" cy="226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2400" spc="-1" strike="noStrike">
              <a:solidFill>
                <a:srgbClr val="17375e"/>
              </a:solidFill>
              <a:latin typeface="Tahoma"/>
            </a:endParaRPr>
          </a:p>
        </p:txBody>
      </p:sp>
      <p:sp>
        <p:nvSpPr>
          <p:cNvPr id="118" name="PlaceHolder 5"/>
          <p:cNvSpPr>
            <a:spLocks noGrp="1"/>
          </p:cNvSpPr>
          <p:nvPr>
            <p:ph/>
          </p:nvPr>
        </p:nvSpPr>
        <p:spPr>
          <a:xfrm>
            <a:off x="1007280" y="3751200"/>
            <a:ext cx="3399840" cy="226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2400" spc="-1" strike="noStrike">
              <a:solidFill>
                <a:srgbClr val="17375e"/>
              </a:solidFill>
              <a:latin typeface="Tahoma"/>
            </a:endParaRPr>
          </a:p>
        </p:txBody>
      </p:sp>
      <p:sp>
        <p:nvSpPr>
          <p:cNvPr id="119" name="PlaceHolder 6"/>
          <p:cNvSpPr>
            <a:spLocks noGrp="1"/>
          </p:cNvSpPr>
          <p:nvPr>
            <p:ph/>
          </p:nvPr>
        </p:nvSpPr>
        <p:spPr>
          <a:xfrm>
            <a:off x="4577400" y="3751200"/>
            <a:ext cx="3399840" cy="226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2400" spc="-1" strike="noStrike">
              <a:solidFill>
                <a:srgbClr val="17375e"/>
              </a:solidFill>
              <a:latin typeface="Tahoma"/>
            </a:endParaRPr>
          </a:p>
        </p:txBody>
      </p:sp>
      <p:sp>
        <p:nvSpPr>
          <p:cNvPr id="120" name="PlaceHolder 7"/>
          <p:cNvSpPr>
            <a:spLocks noGrp="1"/>
          </p:cNvSpPr>
          <p:nvPr>
            <p:ph/>
          </p:nvPr>
        </p:nvSpPr>
        <p:spPr>
          <a:xfrm>
            <a:off x="8147880" y="3751200"/>
            <a:ext cx="3399840" cy="226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2400" spc="-1" strike="noStrike">
              <a:solidFill>
                <a:srgbClr val="17375e"/>
              </a:solidFill>
              <a:latin typeface="Tahoma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7D7BDAD5-4D05-46BA-9415-4007B630C021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1007640" y="0"/>
            <a:ext cx="10574640" cy="83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 type="subTitle"/>
          </p:nvPr>
        </p:nvSpPr>
        <p:spPr>
          <a:xfrm>
            <a:off x="1007280" y="1268640"/>
            <a:ext cx="10559520" cy="475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7CF3CC4F-23ED-4E94-8079-38E52FB9940D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1007640" y="0"/>
            <a:ext cx="10574640" cy="83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/>
          </p:nvPr>
        </p:nvSpPr>
        <p:spPr>
          <a:xfrm>
            <a:off x="1007280" y="1268640"/>
            <a:ext cx="10559520" cy="475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2400" spc="-1" strike="noStrike">
              <a:solidFill>
                <a:srgbClr val="17375e"/>
              </a:solidFill>
              <a:latin typeface="Tahom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5709563E-58AB-4AA3-A115-5CB47D807353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1007640" y="0"/>
            <a:ext cx="10574640" cy="83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/>
          </p:nvPr>
        </p:nvSpPr>
        <p:spPr>
          <a:xfrm>
            <a:off x="1007280" y="1268640"/>
            <a:ext cx="5153040" cy="475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2400" spc="-1" strike="noStrike">
              <a:solidFill>
                <a:srgbClr val="17375e"/>
              </a:solidFill>
              <a:latin typeface="Tahoma"/>
            </a:endParaRPr>
          </a:p>
        </p:txBody>
      </p:sp>
      <p:sp>
        <p:nvSpPr>
          <p:cNvPr id="145" name="PlaceHolder 3"/>
          <p:cNvSpPr>
            <a:spLocks noGrp="1"/>
          </p:cNvSpPr>
          <p:nvPr>
            <p:ph/>
          </p:nvPr>
        </p:nvSpPr>
        <p:spPr>
          <a:xfrm>
            <a:off x="6418440" y="1268640"/>
            <a:ext cx="5153040" cy="475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2400" spc="-1" strike="noStrike">
              <a:solidFill>
                <a:srgbClr val="17375e"/>
              </a:solidFill>
              <a:latin typeface="Tahom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3B62CCD5-AAC6-4073-A4C1-53747E76DF28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1007640" y="0"/>
            <a:ext cx="10574640" cy="83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00B94C00-273F-4CF0-AD59-44BE34F78850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1007640" y="0"/>
            <a:ext cx="10574640" cy="83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/>
          </p:nvPr>
        </p:nvSpPr>
        <p:spPr>
          <a:xfrm>
            <a:off x="1007280" y="1268640"/>
            <a:ext cx="10559520" cy="475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2400" spc="-1" strike="noStrike">
              <a:solidFill>
                <a:srgbClr val="17375e"/>
              </a:solidFill>
              <a:latin typeface="Tahom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B5734AE-D6AE-4B5A-B8ED-F4980BE6ADA4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subTitle"/>
          </p:nvPr>
        </p:nvSpPr>
        <p:spPr>
          <a:xfrm>
            <a:off x="1007640" y="0"/>
            <a:ext cx="10574640" cy="3877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C0A69E0D-ACDC-476B-B92E-64F710B3BD8B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1007640" y="0"/>
            <a:ext cx="10574640" cy="83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/>
          </p:nvPr>
        </p:nvSpPr>
        <p:spPr>
          <a:xfrm>
            <a:off x="1007280" y="1268640"/>
            <a:ext cx="5153040" cy="226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2400" spc="-1" strike="noStrike">
              <a:solidFill>
                <a:srgbClr val="17375e"/>
              </a:solidFill>
              <a:latin typeface="Tahoma"/>
            </a:endParaRPr>
          </a:p>
        </p:txBody>
      </p:sp>
      <p:sp>
        <p:nvSpPr>
          <p:cNvPr id="150" name="PlaceHolder 3"/>
          <p:cNvSpPr>
            <a:spLocks noGrp="1"/>
          </p:cNvSpPr>
          <p:nvPr>
            <p:ph/>
          </p:nvPr>
        </p:nvSpPr>
        <p:spPr>
          <a:xfrm>
            <a:off x="6418440" y="1268640"/>
            <a:ext cx="5153040" cy="475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2400" spc="-1" strike="noStrike">
              <a:solidFill>
                <a:srgbClr val="17375e"/>
              </a:solidFill>
              <a:latin typeface="Tahoma"/>
            </a:endParaRPr>
          </a:p>
        </p:txBody>
      </p:sp>
      <p:sp>
        <p:nvSpPr>
          <p:cNvPr id="151" name="PlaceHolder 4"/>
          <p:cNvSpPr>
            <a:spLocks noGrp="1"/>
          </p:cNvSpPr>
          <p:nvPr>
            <p:ph/>
          </p:nvPr>
        </p:nvSpPr>
        <p:spPr>
          <a:xfrm>
            <a:off x="1007280" y="3751200"/>
            <a:ext cx="5153040" cy="226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2400" spc="-1" strike="noStrike">
              <a:solidFill>
                <a:srgbClr val="17375e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9BB5B151-A37F-4634-80F7-7C2E71537738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1007640" y="0"/>
            <a:ext cx="10574640" cy="83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/>
          </p:nvPr>
        </p:nvSpPr>
        <p:spPr>
          <a:xfrm>
            <a:off x="1007280" y="1268640"/>
            <a:ext cx="5153040" cy="475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2400" spc="-1" strike="noStrike">
              <a:solidFill>
                <a:srgbClr val="17375e"/>
              </a:solidFill>
              <a:latin typeface="Tahoma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/>
          </p:nvPr>
        </p:nvSpPr>
        <p:spPr>
          <a:xfrm>
            <a:off x="6418440" y="1268640"/>
            <a:ext cx="5153040" cy="226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2400" spc="-1" strike="noStrike">
              <a:solidFill>
                <a:srgbClr val="17375e"/>
              </a:solidFill>
              <a:latin typeface="Tahoma"/>
            </a:endParaRPr>
          </a:p>
        </p:txBody>
      </p:sp>
      <p:sp>
        <p:nvSpPr>
          <p:cNvPr id="155" name="PlaceHolder 4"/>
          <p:cNvSpPr>
            <a:spLocks noGrp="1"/>
          </p:cNvSpPr>
          <p:nvPr>
            <p:ph/>
          </p:nvPr>
        </p:nvSpPr>
        <p:spPr>
          <a:xfrm>
            <a:off x="6418440" y="3751200"/>
            <a:ext cx="5153040" cy="226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2400" spc="-1" strike="noStrike">
              <a:solidFill>
                <a:srgbClr val="17375e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A6D1178F-599C-431A-8F96-46D3B069BAF7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1007640" y="0"/>
            <a:ext cx="10574640" cy="83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/>
          </p:nvPr>
        </p:nvSpPr>
        <p:spPr>
          <a:xfrm>
            <a:off x="1007280" y="1268640"/>
            <a:ext cx="5153040" cy="226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2400" spc="-1" strike="noStrike">
              <a:solidFill>
                <a:srgbClr val="17375e"/>
              </a:solidFill>
              <a:latin typeface="Tahoma"/>
            </a:endParaRPr>
          </a:p>
        </p:txBody>
      </p:sp>
      <p:sp>
        <p:nvSpPr>
          <p:cNvPr id="158" name="PlaceHolder 3"/>
          <p:cNvSpPr>
            <a:spLocks noGrp="1"/>
          </p:cNvSpPr>
          <p:nvPr>
            <p:ph/>
          </p:nvPr>
        </p:nvSpPr>
        <p:spPr>
          <a:xfrm>
            <a:off x="6418440" y="1268640"/>
            <a:ext cx="5153040" cy="226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2400" spc="-1" strike="noStrike">
              <a:solidFill>
                <a:srgbClr val="17375e"/>
              </a:solidFill>
              <a:latin typeface="Tahoma"/>
            </a:endParaRPr>
          </a:p>
        </p:txBody>
      </p:sp>
      <p:sp>
        <p:nvSpPr>
          <p:cNvPr id="159" name="PlaceHolder 4"/>
          <p:cNvSpPr>
            <a:spLocks noGrp="1"/>
          </p:cNvSpPr>
          <p:nvPr>
            <p:ph/>
          </p:nvPr>
        </p:nvSpPr>
        <p:spPr>
          <a:xfrm>
            <a:off x="1007280" y="3751200"/>
            <a:ext cx="10559520" cy="226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2400" spc="-1" strike="noStrike">
              <a:solidFill>
                <a:srgbClr val="17375e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39295472-DD07-41C1-BC94-A5EA1C450DA0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1007640" y="0"/>
            <a:ext cx="10574640" cy="83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/>
          </p:nvPr>
        </p:nvSpPr>
        <p:spPr>
          <a:xfrm>
            <a:off x="1007280" y="1268640"/>
            <a:ext cx="10559520" cy="226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2400" spc="-1" strike="noStrike">
              <a:solidFill>
                <a:srgbClr val="17375e"/>
              </a:solidFill>
              <a:latin typeface="Tahoma"/>
            </a:endParaRPr>
          </a:p>
        </p:txBody>
      </p:sp>
      <p:sp>
        <p:nvSpPr>
          <p:cNvPr id="162" name="PlaceHolder 3"/>
          <p:cNvSpPr>
            <a:spLocks noGrp="1"/>
          </p:cNvSpPr>
          <p:nvPr>
            <p:ph/>
          </p:nvPr>
        </p:nvSpPr>
        <p:spPr>
          <a:xfrm>
            <a:off x="1007280" y="3751200"/>
            <a:ext cx="10559520" cy="226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2400" spc="-1" strike="noStrike">
              <a:solidFill>
                <a:srgbClr val="17375e"/>
              </a:solidFill>
              <a:latin typeface="Tahom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6AC13956-4D66-4E4A-8C20-33EB4A4B32EC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1007640" y="0"/>
            <a:ext cx="10574640" cy="83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/>
          </p:nvPr>
        </p:nvSpPr>
        <p:spPr>
          <a:xfrm>
            <a:off x="1007280" y="1268640"/>
            <a:ext cx="5153040" cy="226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2400" spc="-1" strike="noStrike">
              <a:solidFill>
                <a:srgbClr val="17375e"/>
              </a:solidFill>
              <a:latin typeface="Tahoma"/>
            </a:endParaRPr>
          </a:p>
        </p:txBody>
      </p:sp>
      <p:sp>
        <p:nvSpPr>
          <p:cNvPr id="165" name="PlaceHolder 3"/>
          <p:cNvSpPr>
            <a:spLocks noGrp="1"/>
          </p:cNvSpPr>
          <p:nvPr>
            <p:ph/>
          </p:nvPr>
        </p:nvSpPr>
        <p:spPr>
          <a:xfrm>
            <a:off x="6418440" y="1268640"/>
            <a:ext cx="5153040" cy="226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2400" spc="-1" strike="noStrike">
              <a:solidFill>
                <a:srgbClr val="17375e"/>
              </a:solidFill>
              <a:latin typeface="Tahoma"/>
            </a:endParaRPr>
          </a:p>
        </p:txBody>
      </p:sp>
      <p:sp>
        <p:nvSpPr>
          <p:cNvPr id="166" name="PlaceHolder 4"/>
          <p:cNvSpPr>
            <a:spLocks noGrp="1"/>
          </p:cNvSpPr>
          <p:nvPr>
            <p:ph/>
          </p:nvPr>
        </p:nvSpPr>
        <p:spPr>
          <a:xfrm>
            <a:off x="1007280" y="3751200"/>
            <a:ext cx="5153040" cy="226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2400" spc="-1" strike="noStrike">
              <a:solidFill>
                <a:srgbClr val="17375e"/>
              </a:solidFill>
              <a:latin typeface="Tahoma"/>
            </a:endParaRPr>
          </a:p>
        </p:txBody>
      </p:sp>
      <p:sp>
        <p:nvSpPr>
          <p:cNvPr id="167" name="PlaceHolder 5"/>
          <p:cNvSpPr>
            <a:spLocks noGrp="1"/>
          </p:cNvSpPr>
          <p:nvPr>
            <p:ph/>
          </p:nvPr>
        </p:nvSpPr>
        <p:spPr>
          <a:xfrm>
            <a:off x="6418440" y="3751200"/>
            <a:ext cx="5153040" cy="226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2400" spc="-1" strike="noStrike">
              <a:solidFill>
                <a:srgbClr val="17375e"/>
              </a:solidFill>
              <a:latin typeface="Tahoma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05D563EB-6182-4F1F-882F-C536971C8C28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1007640" y="0"/>
            <a:ext cx="10574640" cy="83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/>
          </p:nvPr>
        </p:nvSpPr>
        <p:spPr>
          <a:xfrm>
            <a:off x="1007280" y="1268640"/>
            <a:ext cx="3399840" cy="226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2400" spc="-1" strike="noStrike">
              <a:solidFill>
                <a:srgbClr val="17375e"/>
              </a:solidFill>
              <a:latin typeface="Tahoma"/>
            </a:endParaRPr>
          </a:p>
        </p:txBody>
      </p:sp>
      <p:sp>
        <p:nvSpPr>
          <p:cNvPr id="170" name="PlaceHolder 3"/>
          <p:cNvSpPr>
            <a:spLocks noGrp="1"/>
          </p:cNvSpPr>
          <p:nvPr>
            <p:ph/>
          </p:nvPr>
        </p:nvSpPr>
        <p:spPr>
          <a:xfrm>
            <a:off x="4577400" y="1268640"/>
            <a:ext cx="3399840" cy="226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2400" spc="-1" strike="noStrike">
              <a:solidFill>
                <a:srgbClr val="17375e"/>
              </a:solidFill>
              <a:latin typeface="Tahoma"/>
            </a:endParaRPr>
          </a:p>
        </p:txBody>
      </p:sp>
      <p:sp>
        <p:nvSpPr>
          <p:cNvPr id="171" name="PlaceHolder 4"/>
          <p:cNvSpPr>
            <a:spLocks noGrp="1"/>
          </p:cNvSpPr>
          <p:nvPr>
            <p:ph/>
          </p:nvPr>
        </p:nvSpPr>
        <p:spPr>
          <a:xfrm>
            <a:off x="8147880" y="1268640"/>
            <a:ext cx="3399840" cy="226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2400" spc="-1" strike="noStrike">
              <a:solidFill>
                <a:srgbClr val="17375e"/>
              </a:solidFill>
              <a:latin typeface="Tahoma"/>
            </a:endParaRPr>
          </a:p>
        </p:txBody>
      </p:sp>
      <p:sp>
        <p:nvSpPr>
          <p:cNvPr id="172" name="PlaceHolder 5"/>
          <p:cNvSpPr>
            <a:spLocks noGrp="1"/>
          </p:cNvSpPr>
          <p:nvPr>
            <p:ph/>
          </p:nvPr>
        </p:nvSpPr>
        <p:spPr>
          <a:xfrm>
            <a:off x="1007280" y="3751200"/>
            <a:ext cx="3399840" cy="226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2400" spc="-1" strike="noStrike">
              <a:solidFill>
                <a:srgbClr val="17375e"/>
              </a:solidFill>
              <a:latin typeface="Tahoma"/>
            </a:endParaRPr>
          </a:p>
        </p:txBody>
      </p:sp>
      <p:sp>
        <p:nvSpPr>
          <p:cNvPr id="173" name="PlaceHolder 6"/>
          <p:cNvSpPr>
            <a:spLocks noGrp="1"/>
          </p:cNvSpPr>
          <p:nvPr>
            <p:ph/>
          </p:nvPr>
        </p:nvSpPr>
        <p:spPr>
          <a:xfrm>
            <a:off x="4577400" y="3751200"/>
            <a:ext cx="3399840" cy="226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2400" spc="-1" strike="noStrike">
              <a:solidFill>
                <a:srgbClr val="17375e"/>
              </a:solidFill>
              <a:latin typeface="Tahoma"/>
            </a:endParaRPr>
          </a:p>
        </p:txBody>
      </p:sp>
      <p:sp>
        <p:nvSpPr>
          <p:cNvPr id="174" name="PlaceHolder 7"/>
          <p:cNvSpPr>
            <a:spLocks noGrp="1"/>
          </p:cNvSpPr>
          <p:nvPr>
            <p:ph/>
          </p:nvPr>
        </p:nvSpPr>
        <p:spPr>
          <a:xfrm>
            <a:off x="8147880" y="3751200"/>
            <a:ext cx="3399840" cy="226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2400" spc="-1" strike="noStrike">
              <a:solidFill>
                <a:srgbClr val="17375e"/>
              </a:solidFill>
              <a:latin typeface="Tahoma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BA2B0FD6-12B7-43DE-B253-622E6B96712B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1007640" y="0"/>
            <a:ext cx="10574640" cy="83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1007280" y="1268640"/>
            <a:ext cx="5153040" cy="475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2400" spc="-1" strike="noStrike">
              <a:solidFill>
                <a:srgbClr val="17375e"/>
              </a:solidFill>
              <a:latin typeface="Tahoma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418440" y="1268640"/>
            <a:ext cx="5153040" cy="475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2400" spc="-1" strike="noStrike">
              <a:solidFill>
                <a:srgbClr val="17375e"/>
              </a:solidFill>
              <a:latin typeface="Tahom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A24F982-FDBF-4DF9-8E66-58F1D1F22B8E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007640" y="0"/>
            <a:ext cx="10574640" cy="83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D6F9993-BCCA-48BC-ABAF-CDE076CF5C33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subTitle"/>
          </p:nvPr>
        </p:nvSpPr>
        <p:spPr>
          <a:xfrm>
            <a:off x="1007640" y="0"/>
            <a:ext cx="10574640" cy="3877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9DE26AB-D77A-4906-B594-DDB4FE52112F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1007640" y="0"/>
            <a:ext cx="10574640" cy="83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/>
          </p:nvPr>
        </p:nvSpPr>
        <p:spPr>
          <a:xfrm>
            <a:off x="1007280" y="1268640"/>
            <a:ext cx="5153040" cy="226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2400" spc="-1" strike="noStrike">
              <a:solidFill>
                <a:srgbClr val="17375e"/>
              </a:solidFill>
              <a:latin typeface="Tahoma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/>
          </p:nvPr>
        </p:nvSpPr>
        <p:spPr>
          <a:xfrm>
            <a:off x="6418440" y="1268640"/>
            <a:ext cx="5153040" cy="475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2400" spc="-1" strike="noStrike">
              <a:solidFill>
                <a:srgbClr val="17375e"/>
              </a:solidFill>
              <a:latin typeface="Tahoma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/>
          </p:nvPr>
        </p:nvSpPr>
        <p:spPr>
          <a:xfrm>
            <a:off x="1007280" y="3751200"/>
            <a:ext cx="5153040" cy="226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2400" spc="-1" strike="noStrike">
              <a:solidFill>
                <a:srgbClr val="17375e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1BF380A-75AC-4856-9CAE-F5E1ACBB5DB6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1007640" y="0"/>
            <a:ext cx="10574640" cy="83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/>
          </p:nvPr>
        </p:nvSpPr>
        <p:spPr>
          <a:xfrm>
            <a:off x="1007280" y="1268640"/>
            <a:ext cx="5153040" cy="475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2400" spc="-1" strike="noStrike">
              <a:solidFill>
                <a:srgbClr val="17375e"/>
              </a:solidFill>
              <a:latin typeface="Tahoma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/>
          </p:nvPr>
        </p:nvSpPr>
        <p:spPr>
          <a:xfrm>
            <a:off x="6418440" y="1268640"/>
            <a:ext cx="5153040" cy="226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2400" spc="-1" strike="noStrike">
              <a:solidFill>
                <a:srgbClr val="17375e"/>
              </a:solidFill>
              <a:latin typeface="Tahoma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/>
          </p:nvPr>
        </p:nvSpPr>
        <p:spPr>
          <a:xfrm>
            <a:off x="6418440" y="3751200"/>
            <a:ext cx="5153040" cy="226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2400" spc="-1" strike="noStrike">
              <a:solidFill>
                <a:srgbClr val="17375e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0BAC7D4-1005-43FA-AFFB-3C13D820145E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1007640" y="0"/>
            <a:ext cx="10574640" cy="83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/>
          </p:nvPr>
        </p:nvSpPr>
        <p:spPr>
          <a:xfrm>
            <a:off x="1007280" y="1268640"/>
            <a:ext cx="5153040" cy="226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2400" spc="-1" strike="noStrike">
              <a:solidFill>
                <a:srgbClr val="17375e"/>
              </a:solidFill>
              <a:latin typeface="Tahoma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/>
          </p:nvPr>
        </p:nvSpPr>
        <p:spPr>
          <a:xfrm>
            <a:off x="6418440" y="1268640"/>
            <a:ext cx="5153040" cy="226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2400" spc="-1" strike="noStrike">
              <a:solidFill>
                <a:srgbClr val="17375e"/>
              </a:solidFill>
              <a:latin typeface="Tahoma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/>
          </p:nvPr>
        </p:nvSpPr>
        <p:spPr>
          <a:xfrm>
            <a:off x="1007280" y="3751200"/>
            <a:ext cx="10559520" cy="226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2400" spc="-1" strike="noStrike">
              <a:solidFill>
                <a:srgbClr val="17375e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7661E9D-B709-44B4-90A2-00EA491B4AFE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1.png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slideLayout" Target="../slideLayouts/slideLayout1.xml"/><Relationship Id="rId13" Type="http://schemas.openxmlformats.org/officeDocument/2006/relationships/slideLayout" Target="../slideLayouts/slideLayout2.xml"/><Relationship Id="rId14" Type="http://schemas.openxmlformats.org/officeDocument/2006/relationships/slideLayout" Target="../slideLayouts/slideLayout3.xml"/><Relationship Id="rId15" Type="http://schemas.openxmlformats.org/officeDocument/2006/relationships/slideLayout" Target="../slideLayouts/slideLayout4.xml"/><Relationship Id="rId16" Type="http://schemas.openxmlformats.org/officeDocument/2006/relationships/slideLayout" Target="../slideLayouts/slideLayout5.xml"/><Relationship Id="rId17" Type="http://schemas.openxmlformats.org/officeDocument/2006/relationships/slideLayout" Target="../slideLayouts/slideLayout6.xml"/><Relationship Id="rId18" Type="http://schemas.openxmlformats.org/officeDocument/2006/relationships/slideLayout" Target="../slideLayouts/slideLayout7.xml"/><Relationship Id="rId19" Type="http://schemas.openxmlformats.org/officeDocument/2006/relationships/slideLayout" Target="../slideLayouts/slideLayout8.xml"/><Relationship Id="rId20" Type="http://schemas.openxmlformats.org/officeDocument/2006/relationships/slideLayout" Target="../slideLayouts/slideLayout9.xml"/><Relationship Id="rId21" Type="http://schemas.openxmlformats.org/officeDocument/2006/relationships/slideLayout" Target="../slideLayouts/slideLayout10.xml"/><Relationship Id="rId22" Type="http://schemas.openxmlformats.org/officeDocument/2006/relationships/slideLayout" Target="../slideLayouts/slideLayout11.xml"/><Relationship Id="rId2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1.png"/><Relationship Id="rId3" Type="http://schemas.openxmlformats.org/officeDocument/2006/relationships/image" Target="../media/image1.png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1.png"/><Relationship Id="rId13" Type="http://schemas.openxmlformats.org/officeDocument/2006/relationships/image" Target="../media/image1.png"/><Relationship Id="rId14" Type="http://schemas.openxmlformats.org/officeDocument/2006/relationships/image" Target="../media/image1.png"/><Relationship Id="rId15" Type="http://schemas.openxmlformats.org/officeDocument/2006/relationships/image" Target="../media/image1.png"/><Relationship Id="rId16" Type="http://schemas.openxmlformats.org/officeDocument/2006/relationships/image" Target="../media/image9.png"/><Relationship Id="rId17" Type="http://schemas.openxmlformats.org/officeDocument/2006/relationships/image" Target="../media/image10.png"/><Relationship Id="rId18" Type="http://schemas.openxmlformats.org/officeDocument/2006/relationships/image" Target="../media/image2.png"/><Relationship Id="rId19" Type="http://schemas.openxmlformats.org/officeDocument/2006/relationships/image" Target="../media/image3.png"/><Relationship Id="rId20" Type="http://schemas.openxmlformats.org/officeDocument/2006/relationships/image" Target="../media/image5.png"/><Relationship Id="rId21" Type="http://schemas.openxmlformats.org/officeDocument/2006/relationships/image" Target="../media/image6.png"/><Relationship Id="rId22" Type="http://schemas.openxmlformats.org/officeDocument/2006/relationships/image" Target="../media/image7.png"/><Relationship Id="rId23" Type="http://schemas.openxmlformats.org/officeDocument/2006/relationships/image" Target="../media/image8.png"/><Relationship Id="rId24" Type="http://schemas.openxmlformats.org/officeDocument/2006/relationships/slideLayout" Target="../slideLayouts/slideLayout13.xml"/><Relationship Id="rId25" Type="http://schemas.openxmlformats.org/officeDocument/2006/relationships/slideLayout" Target="../slideLayouts/slideLayout14.xml"/><Relationship Id="rId26" Type="http://schemas.openxmlformats.org/officeDocument/2006/relationships/slideLayout" Target="../slideLayouts/slideLayout15.xml"/><Relationship Id="rId27" Type="http://schemas.openxmlformats.org/officeDocument/2006/relationships/slideLayout" Target="../slideLayouts/slideLayout16.xml"/><Relationship Id="rId28" Type="http://schemas.openxmlformats.org/officeDocument/2006/relationships/slideLayout" Target="../slideLayouts/slideLayout17.xml"/><Relationship Id="rId29" Type="http://schemas.openxmlformats.org/officeDocument/2006/relationships/slideLayout" Target="../slideLayouts/slideLayout18.xml"/><Relationship Id="rId30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20.xml"/><Relationship Id="rId32" Type="http://schemas.openxmlformats.org/officeDocument/2006/relationships/slideLayout" Target="../slideLayouts/slideLayout21.xml"/><Relationship Id="rId33" Type="http://schemas.openxmlformats.org/officeDocument/2006/relationships/slideLayout" Target="../slideLayouts/slideLayout22.xml"/><Relationship Id="rId34" Type="http://schemas.openxmlformats.org/officeDocument/2006/relationships/slideLayout" Target="../slideLayouts/slideLayout23.xml"/><Relationship Id="rId3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1.png"/><Relationship Id="rId3" Type="http://schemas.openxmlformats.org/officeDocument/2006/relationships/image" Target="../media/image1.png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32.xml"/><Relationship Id="rId20" Type="http://schemas.openxmlformats.org/officeDocument/2006/relationships/slideLayout" Target="../slideLayouts/slideLayout33.xml"/><Relationship Id="rId21" Type="http://schemas.openxmlformats.org/officeDocument/2006/relationships/slideLayout" Target="../slideLayouts/slideLayout34.xml"/><Relationship Id="rId22" Type="http://schemas.openxmlformats.org/officeDocument/2006/relationships/slideLayout" Target="../slideLayouts/slideLayout35.xml"/><Relationship Id="rId2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0" name="Groupe 3"/>
          <p:cNvGrpSpPr/>
          <p:nvPr/>
        </p:nvGrpSpPr>
        <p:grpSpPr>
          <a:xfrm>
            <a:off x="360" y="6445800"/>
            <a:ext cx="12191760" cy="455400"/>
            <a:chOff x="360" y="6445800"/>
            <a:chExt cx="12191760" cy="455400"/>
          </a:xfrm>
        </p:grpSpPr>
        <p:pic>
          <p:nvPicPr>
            <p:cNvPr id="1" name="Image 19" descr=""/>
            <p:cNvPicPr/>
            <p:nvPr/>
          </p:nvPicPr>
          <p:blipFill>
            <a:blip r:embed="rId2"/>
            <a:srcRect l="0" t="0" r="65950" b="0"/>
            <a:stretch/>
          </p:blipFill>
          <p:spPr>
            <a:xfrm flipH="1" rot="5400000">
              <a:off x="8535600" y="3244320"/>
              <a:ext cx="455400" cy="68576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" name="Image 20" descr=""/>
            <p:cNvPicPr/>
            <p:nvPr/>
          </p:nvPicPr>
          <p:blipFill>
            <a:blip r:embed="rId3"/>
            <a:srcRect l="32714" t="0" r="33268" b="0"/>
            <a:stretch/>
          </p:blipFill>
          <p:spPr>
            <a:xfrm flipH="1" rot="5400000">
              <a:off x="3201480" y="3244320"/>
              <a:ext cx="455400" cy="6857640"/>
            </a:xfrm>
            <a:prstGeom prst="rect">
              <a:avLst/>
            </a:prstGeom>
            <a:ln w="0">
              <a:noFill/>
            </a:ln>
          </p:spPr>
        </p:pic>
      </p:grpSp>
      <p:pic>
        <p:nvPicPr>
          <p:cNvPr id="3" name="Image 2" descr=""/>
          <p:cNvPicPr/>
          <p:nvPr/>
        </p:nvPicPr>
        <p:blipFill>
          <a:blip r:embed="rId4"/>
          <a:stretch/>
        </p:blipFill>
        <p:spPr>
          <a:xfrm>
            <a:off x="13320" y="-207000"/>
            <a:ext cx="1338840" cy="6857640"/>
          </a:xfrm>
          <a:prstGeom prst="rect">
            <a:avLst/>
          </a:prstGeom>
          <a:ln w="0">
            <a:noFill/>
          </a:ln>
        </p:spPr>
      </p:pic>
      <p:sp>
        <p:nvSpPr>
          <p:cNvPr id="4" name="Line 12"/>
          <p:cNvSpPr/>
          <p:nvPr/>
        </p:nvSpPr>
        <p:spPr>
          <a:xfrm>
            <a:off x="1438200" y="837360"/>
            <a:ext cx="6603840" cy="360"/>
          </a:xfrm>
          <a:prstGeom prst="line">
            <a:avLst/>
          </a:prstGeom>
          <a:ln w="12700">
            <a:solidFill>
              <a:srgbClr val="ffffff">
                <a:lumMod val="85000"/>
              </a:srgbClr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ctr">
            <a:noAutofit/>
          </a:bodyPr>
          <a:p>
            <a:endParaRPr b="0" lang="fr-FR" sz="2160" spc="-1" strike="noStrike">
              <a:solidFill>
                <a:srgbClr val="000000"/>
              </a:solidFill>
              <a:latin typeface="Arial"/>
              <a:ea typeface="ヒラギノ角ゴ Pro W3"/>
            </a:endParaRPr>
          </a:p>
        </p:txBody>
      </p:sp>
      <p:pic>
        <p:nvPicPr>
          <p:cNvPr id="5" name="Image 4" descr=""/>
          <p:cNvPicPr/>
          <p:nvPr/>
        </p:nvPicPr>
        <p:blipFill>
          <a:blip r:embed="rId5"/>
          <a:srcRect l="0" t="4884" r="45762" b="0"/>
          <a:stretch/>
        </p:blipFill>
        <p:spPr>
          <a:xfrm>
            <a:off x="10456200" y="6441480"/>
            <a:ext cx="546840" cy="525240"/>
          </a:xfrm>
          <a:prstGeom prst="rect">
            <a:avLst/>
          </a:prstGeom>
          <a:ln w="0">
            <a:noFill/>
          </a:ln>
        </p:spPr>
      </p:pic>
      <p:pic>
        <p:nvPicPr>
          <p:cNvPr id="6" name="Picture 2" descr="Plateforme A2C2P2 – Page d&amp;#39;accueil"/>
          <p:cNvPicPr/>
          <p:nvPr/>
        </p:nvPicPr>
        <p:blipFill>
          <a:blip r:embed="rId6"/>
          <a:stretch/>
        </p:blipFill>
        <p:spPr>
          <a:xfrm>
            <a:off x="7313040" y="6497280"/>
            <a:ext cx="1828080" cy="328320"/>
          </a:xfrm>
          <a:prstGeom prst="rect">
            <a:avLst/>
          </a:prstGeom>
          <a:ln w="0">
            <a:noFill/>
          </a:ln>
        </p:spPr>
      </p:pic>
      <p:pic>
        <p:nvPicPr>
          <p:cNvPr id="7" name="Image 13" descr=""/>
          <p:cNvPicPr/>
          <p:nvPr/>
        </p:nvPicPr>
        <p:blipFill>
          <a:blip r:embed="rId7"/>
          <a:stretch/>
        </p:blipFill>
        <p:spPr>
          <a:xfrm>
            <a:off x="-297360" y="-269640"/>
            <a:ext cx="1409400" cy="1409400"/>
          </a:xfrm>
          <a:prstGeom prst="rect">
            <a:avLst/>
          </a:prstGeom>
          <a:ln w="0">
            <a:noFill/>
          </a:ln>
        </p:spPr>
      </p:pic>
      <p:pic>
        <p:nvPicPr>
          <p:cNvPr id="8" name="Picture 4" descr="Soutenances des Projets de Recherche Technologique pour les plasturgistes -  PlasturgiePlasturgie"/>
          <p:cNvPicPr/>
          <p:nvPr/>
        </p:nvPicPr>
        <p:blipFill>
          <a:blip r:embed="rId8"/>
          <a:stretch/>
        </p:blipFill>
        <p:spPr>
          <a:xfrm>
            <a:off x="9194760" y="6572160"/>
            <a:ext cx="785160" cy="252360"/>
          </a:xfrm>
          <a:prstGeom prst="rect">
            <a:avLst/>
          </a:prstGeom>
          <a:ln w="0">
            <a:noFill/>
          </a:ln>
        </p:spPr>
      </p:pic>
      <p:pic>
        <p:nvPicPr>
          <p:cNvPr id="9" name="Image 14" descr=""/>
          <p:cNvPicPr/>
          <p:nvPr/>
        </p:nvPicPr>
        <p:blipFill>
          <a:blip r:embed="rId9"/>
          <a:stretch/>
        </p:blipFill>
        <p:spPr>
          <a:xfrm>
            <a:off x="9994320" y="6396120"/>
            <a:ext cx="604440" cy="604440"/>
          </a:xfrm>
          <a:prstGeom prst="rect">
            <a:avLst/>
          </a:prstGeom>
          <a:ln w="0">
            <a:noFill/>
          </a:ln>
        </p:spPr>
      </p:pic>
      <p:pic>
        <p:nvPicPr>
          <p:cNvPr id="10" name="Image 15" descr=""/>
          <p:cNvPicPr/>
          <p:nvPr/>
        </p:nvPicPr>
        <p:blipFill>
          <a:blip r:embed="rId10"/>
          <a:stretch/>
        </p:blipFill>
        <p:spPr>
          <a:xfrm>
            <a:off x="6866280" y="6438600"/>
            <a:ext cx="430560" cy="445680"/>
          </a:xfrm>
          <a:prstGeom prst="rect">
            <a:avLst/>
          </a:prstGeom>
          <a:ln w="0">
            <a:noFill/>
          </a:ln>
        </p:spPr>
      </p:pic>
      <p:sp>
        <p:nvSpPr>
          <p:cNvPr id="11" name="ZoneTexte 17"/>
          <p:cNvSpPr/>
          <p:nvPr/>
        </p:nvSpPr>
        <p:spPr>
          <a:xfrm>
            <a:off x="272160" y="281160"/>
            <a:ext cx="21096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fr-FR" sz="1400" spc="-1" strike="noStrike">
                <a:solidFill>
                  <a:srgbClr val="ffffff"/>
                </a:solidFill>
                <a:latin typeface="Agency FB"/>
              </a:rPr>
              <a:t>R</a:t>
            </a: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" name="Image 9" descr=""/>
          <p:cNvPicPr/>
          <p:nvPr/>
        </p:nvPicPr>
        <p:blipFill>
          <a:blip r:embed="rId11"/>
          <a:stretch/>
        </p:blipFill>
        <p:spPr>
          <a:xfrm>
            <a:off x="10941120" y="6462360"/>
            <a:ext cx="1294920" cy="476640"/>
          </a:xfrm>
          <a:prstGeom prst="rect">
            <a:avLst/>
          </a:prstGeom>
          <a:ln w="0">
            <a:noFill/>
          </a:ln>
        </p:spPr>
      </p:pic>
      <p:sp>
        <p:nvSpPr>
          <p:cNvPr id="13" name="Rectangle : coins arrondis 6"/>
          <p:cNvSpPr/>
          <p:nvPr/>
        </p:nvSpPr>
        <p:spPr>
          <a:xfrm>
            <a:off x="1388160" y="1484280"/>
            <a:ext cx="10233360" cy="2755440"/>
          </a:xfrm>
          <a:prstGeom prst="roundRect">
            <a:avLst>
              <a:gd name="adj" fmla="val 16667"/>
            </a:avLst>
          </a:prstGeom>
          <a:solidFill>
            <a:schemeClr val="tx2">
              <a:lumMod val="75000"/>
            </a:schemeClr>
          </a:solidFill>
          <a:ln>
            <a:solidFill>
              <a:srgbClr val="1f497d">
                <a:lumMod val="75000"/>
              </a:srgbClr>
            </a:solidFill>
            <a:round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fr-FR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388160" y="1496880"/>
            <a:ext cx="10233360" cy="2742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36000" rIns="36000" tIns="36000" bIns="36000" anchor="ctr">
            <a:normAutofit/>
          </a:bodyPr>
          <a:p>
            <a:pPr indent="0" algn="ctr">
              <a:lnSpc>
                <a:spcPts val="3359"/>
              </a:lnSpc>
              <a:buNone/>
            </a:pPr>
            <a:r>
              <a:rPr b="0" lang="fr-FR" sz="3359" spc="-1" strike="noStrike">
                <a:solidFill>
                  <a:srgbClr val="eeece1"/>
                </a:solidFill>
                <a:latin typeface="Trebuchet MS"/>
                <a:ea typeface="MS PGothic"/>
              </a:rPr>
              <a:t>Modifiez le style du titre</a:t>
            </a:r>
            <a:endParaRPr b="0" lang="fr-FR" sz="3359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dt" idx="1"/>
          </p:nvPr>
        </p:nvSpPr>
        <p:spPr>
          <a:xfrm>
            <a:off x="5796000" y="6426360"/>
            <a:ext cx="1153080" cy="4312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b="0" lang="fr-FR" sz="1080" spc="-1" strike="noStrike">
                <a:solidFill>
                  <a:srgbClr val="ffffff"/>
                </a:solidFill>
                <a:latin typeface="Trebuchet MS"/>
                <a:ea typeface="ヒラギノ角ゴ Pro W3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0" lang="fr-FR" sz="1080" spc="-1" strike="noStrike">
                <a:solidFill>
                  <a:srgbClr val="ffffff"/>
                </a:solidFill>
                <a:latin typeface="Trebuchet MS"/>
                <a:ea typeface="ヒラギノ角ゴ Pro W3"/>
              </a:rPr>
              <a:t>&lt;date/heure&gt;</a:t>
            </a:r>
            <a:endParaRPr b="0" lang="fr-FR" sz="108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ftr" idx="2"/>
          </p:nvPr>
        </p:nvSpPr>
        <p:spPr>
          <a:xfrm>
            <a:off x="1254240" y="6418440"/>
            <a:ext cx="6720120" cy="4312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&lt;pied de page&gt;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sldNum" idx="3"/>
          </p:nvPr>
        </p:nvSpPr>
        <p:spPr>
          <a:xfrm>
            <a:off x="0" y="6418440"/>
            <a:ext cx="814680" cy="43128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ctr">
            <a:noAutofit/>
          </a:bodyPr>
          <a:lstStyle>
            <a:lvl1pPr indent="0" algn="r">
              <a:lnSpc>
                <a:spcPct val="100000"/>
              </a:lnSpc>
              <a:buNone/>
              <a:defRPr b="1" lang="fr-FR" sz="1600" spc="-1" strike="noStrike">
                <a:solidFill>
                  <a:srgbClr val="1f497d"/>
                </a:solidFill>
                <a:latin typeface="Trebuchet MS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D0EFCCB8-4766-4773-98DA-DB10FDABA0A2}" type="slidenum">
              <a:rPr b="1" lang="fr-FR" sz="1600" spc="-1" strike="noStrike">
                <a:solidFill>
                  <a:srgbClr val="1f497d"/>
                </a:solidFill>
                <a:latin typeface="Trebuchet MS"/>
              </a:rPr>
              <a:t>&lt;numéro&gt;</a:t>
            </a:fld>
            <a:endParaRPr b="0" lang="fr-FR" sz="16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solidFill>
                  <a:srgbClr val="17375e"/>
                </a:solidFill>
                <a:latin typeface="Tahoma"/>
              </a:rPr>
              <a:t>Cliquez pour éditer le format du plan de texte</a:t>
            </a:r>
            <a:endParaRPr b="0" lang="fr-FR" sz="2400" spc="-1" strike="noStrike">
              <a:solidFill>
                <a:srgbClr val="17375e"/>
              </a:solidFill>
              <a:latin typeface="Tahoma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440" spc="-1" strike="noStrike">
                <a:solidFill>
                  <a:srgbClr val="17375e"/>
                </a:solidFill>
                <a:latin typeface="Tahoma"/>
              </a:rPr>
              <a:t>Second niveau de plan</a:t>
            </a:r>
            <a:endParaRPr b="0" lang="fr-FR" sz="1440" spc="-1" strike="noStrike">
              <a:solidFill>
                <a:srgbClr val="17375e"/>
              </a:solidFill>
              <a:latin typeface="Tahoma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i="1" lang="fr-FR" sz="1400" spc="-1" strike="noStrike">
                <a:solidFill>
                  <a:srgbClr val="17375e"/>
                </a:solidFill>
                <a:latin typeface="Tahoma"/>
              </a:rPr>
              <a:t>Troisième niveau de plan</a:t>
            </a:r>
            <a:endParaRPr b="0" i="1" lang="fr-FR" sz="1400" spc="-1" strike="noStrike">
              <a:solidFill>
                <a:srgbClr val="17375e"/>
              </a:solidFill>
              <a:latin typeface="Tahoma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400" spc="-1" strike="noStrike">
                <a:solidFill>
                  <a:srgbClr val="000000"/>
                </a:solidFill>
                <a:latin typeface="Trebuchet MS"/>
              </a:rPr>
              <a:t>Quatrième niveau de plan</a:t>
            </a:r>
            <a:endParaRPr b="0" lang="fr-FR" sz="2400" spc="-1" strike="noStrike">
              <a:solidFill>
                <a:srgbClr val="000000"/>
              </a:solidFill>
              <a:latin typeface="Trebuchet MS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Trebuchet MS"/>
              </a:rPr>
              <a:t>Cinquième niveau de plan</a:t>
            </a:r>
            <a:endParaRPr b="0" lang="fr-FR" sz="2000" spc="-1" strike="noStrike">
              <a:solidFill>
                <a:srgbClr val="000000"/>
              </a:solidFill>
              <a:latin typeface="Trebuchet MS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Trebuchet MS"/>
              </a:rPr>
              <a:t>Sixième niveau de plan</a:t>
            </a:r>
            <a:endParaRPr b="0" lang="fr-FR" sz="2000" spc="-1" strike="noStrike">
              <a:solidFill>
                <a:srgbClr val="000000"/>
              </a:solidFill>
              <a:latin typeface="Trebuchet MS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Trebuchet MS"/>
              </a:rPr>
              <a:t>Septième niveau de plan</a:t>
            </a:r>
            <a:endParaRPr b="0" lang="fr-FR" sz="2000" spc="-1" strike="noStrike">
              <a:solidFill>
                <a:srgbClr val="000000"/>
              </a:solidFill>
              <a:latin typeface="Trebuchet MS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12"/>
    <p:sldLayoutId id="2147483650" r:id="rId13"/>
    <p:sldLayoutId id="2147483651" r:id="rId14"/>
    <p:sldLayoutId id="2147483652" r:id="rId15"/>
    <p:sldLayoutId id="2147483653" r:id="rId16"/>
    <p:sldLayoutId id="2147483654" r:id="rId17"/>
    <p:sldLayoutId id="2147483655" r:id="rId18"/>
    <p:sldLayoutId id="2147483656" r:id="rId19"/>
    <p:sldLayoutId id="2147483657" r:id="rId20"/>
    <p:sldLayoutId id="2147483658" r:id="rId21"/>
    <p:sldLayoutId id="2147483659" r:id="rId22"/>
    <p:sldLayoutId id="2147483660" r:id="rId2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e 3"/>
          <p:cNvGrpSpPr/>
          <p:nvPr/>
        </p:nvGrpSpPr>
        <p:grpSpPr>
          <a:xfrm>
            <a:off x="360" y="6445800"/>
            <a:ext cx="12191760" cy="455400"/>
            <a:chOff x="360" y="6445800"/>
            <a:chExt cx="12191760" cy="455400"/>
          </a:xfrm>
        </p:grpSpPr>
        <p:pic>
          <p:nvPicPr>
            <p:cNvPr id="56" name="Image 19" descr=""/>
            <p:cNvPicPr/>
            <p:nvPr/>
          </p:nvPicPr>
          <p:blipFill>
            <a:blip r:embed="rId2"/>
            <a:srcRect l="0" t="0" r="65950" b="0"/>
            <a:stretch/>
          </p:blipFill>
          <p:spPr>
            <a:xfrm flipH="1" rot="5400000">
              <a:off x="8535600" y="3244320"/>
              <a:ext cx="455400" cy="68576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57" name="Image 20" descr=""/>
            <p:cNvPicPr/>
            <p:nvPr/>
          </p:nvPicPr>
          <p:blipFill>
            <a:blip r:embed="rId3"/>
            <a:srcRect l="32714" t="0" r="33268" b="0"/>
            <a:stretch/>
          </p:blipFill>
          <p:spPr>
            <a:xfrm flipH="1" rot="5400000">
              <a:off x="3201480" y="3244320"/>
              <a:ext cx="455400" cy="6857640"/>
            </a:xfrm>
            <a:prstGeom prst="rect">
              <a:avLst/>
            </a:prstGeom>
            <a:ln w="0">
              <a:noFill/>
            </a:ln>
          </p:spPr>
        </p:pic>
      </p:grpSp>
      <p:pic>
        <p:nvPicPr>
          <p:cNvPr id="58" name="Image 2" descr=""/>
          <p:cNvPicPr/>
          <p:nvPr/>
        </p:nvPicPr>
        <p:blipFill>
          <a:blip r:embed="rId4"/>
          <a:stretch/>
        </p:blipFill>
        <p:spPr>
          <a:xfrm>
            <a:off x="13320" y="-207000"/>
            <a:ext cx="1338840" cy="6857640"/>
          </a:xfrm>
          <a:prstGeom prst="rect">
            <a:avLst/>
          </a:prstGeom>
          <a:ln w="0">
            <a:noFill/>
          </a:ln>
        </p:spPr>
      </p:pic>
      <p:sp>
        <p:nvSpPr>
          <p:cNvPr id="59" name="Line 12"/>
          <p:cNvSpPr/>
          <p:nvPr/>
        </p:nvSpPr>
        <p:spPr>
          <a:xfrm>
            <a:off x="1438200" y="837360"/>
            <a:ext cx="6603840" cy="360"/>
          </a:xfrm>
          <a:prstGeom prst="line">
            <a:avLst/>
          </a:prstGeom>
          <a:ln w="12700">
            <a:solidFill>
              <a:srgbClr val="ffffff">
                <a:lumMod val="85000"/>
              </a:srgbClr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ctr">
            <a:noAutofit/>
          </a:bodyPr>
          <a:p>
            <a:endParaRPr b="0" lang="fr-FR" sz="2160" spc="-1" strike="noStrike">
              <a:solidFill>
                <a:srgbClr val="000000"/>
              </a:solidFill>
              <a:latin typeface="Arial"/>
              <a:ea typeface="ヒラギノ角ゴ Pro W3"/>
            </a:endParaRPr>
          </a:p>
        </p:txBody>
      </p:sp>
      <p:pic>
        <p:nvPicPr>
          <p:cNvPr id="60" name="Image 4" descr=""/>
          <p:cNvPicPr/>
          <p:nvPr/>
        </p:nvPicPr>
        <p:blipFill>
          <a:blip r:embed="rId5"/>
          <a:srcRect l="0" t="4884" r="45762" b="0"/>
          <a:stretch/>
        </p:blipFill>
        <p:spPr>
          <a:xfrm>
            <a:off x="10456200" y="6441480"/>
            <a:ext cx="546840" cy="525240"/>
          </a:xfrm>
          <a:prstGeom prst="rect">
            <a:avLst/>
          </a:prstGeom>
          <a:ln w="0">
            <a:noFill/>
          </a:ln>
        </p:spPr>
      </p:pic>
      <p:pic>
        <p:nvPicPr>
          <p:cNvPr id="61" name="Picture 2" descr="Plateforme A2C2P2 – Page d&amp;#39;accueil"/>
          <p:cNvPicPr/>
          <p:nvPr/>
        </p:nvPicPr>
        <p:blipFill>
          <a:blip r:embed="rId6"/>
          <a:stretch/>
        </p:blipFill>
        <p:spPr>
          <a:xfrm>
            <a:off x="7313040" y="6497280"/>
            <a:ext cx="1828080" cy="328320"/>
          </a:xfrm>
          <a:prstGeom prst="rect">
            <a:avLst/>
          </a:prstGeom>
          <a:ln w="0">
            <a:noFill/>
          </a:ln>
        </p:spPr>
      </p:pic>
      <p:pic>
        <p:nvPicPr>
          <p:cNvPr id="62" name="Image 13" descr=""/>
          <p:cNvPicPr/>
          <p:nvPr/>
        </p:nvPicPr>
        <p:blipFill>
          <a:blip r:embed="rId7"/>
          <a:stretch/>
        </p:blipFill>
        <p:spPr>
          <a:xfrm>
            <a:off x="-297360" y="-269640"/>
            <a:ext cx="1409400" cy="1409400"/>
          </a:xfrm>
          <a:prstGeom prst="rect">
            <a:avLst/>
          </a:prstGeom>
          <a:ln w="0">
            <a:noFill/>
          </a:ln>
        </p:spPr>
      </p:pic>
      <p:pic>
        <p:nvPicPr>
          <p:cNvPr id="63" name="Picture 4" descr="Soutenances des Projets de Recherche Technologique pour les plasturgistes -  PlasturgiePlasturgie"/>
          <p:cNvPicPr/>
          <p:nvPr/>
        </p:nvPicPr>
        <p:blipFill>
          <a:blip r:embed="rId8"/>
          <a:stretch/>
        </p:blipFill>
        <p:spPr>
          <a:xfrm>
            <a:off x="9194760" y="6572160"/>
            <a:ext cx="785160" cy="252360"/>
          </a:xfrm>
          <a:prstGeom prst="rect">
            <a:avLst/>
          </a:prstGeom>
          <a:ln w="0">
            <a:noFill/>
          </a:ln>
        </p:spPr>
      </p:pic>
      <p:pic>
        <p:nvPicPr>
          <p:cNvPr id="64" name="Image 14" descr=""/>
          <p:cNvPicPr/>
          <p:nvPr/>
        </p:nvPicPr>
        <p:blipFill>
          <a:blip r:embed="rId9"/>
          <a:stretch/>
        </p:blipFill>
        <p:spPr>
          <a:xfrm>
            <a:off x="9994320" y="6396120"/>
            <a:ext cx="604440" cy="604440"/>
          </a:xfrm>
          <a:prstGeom prst="rect">
            <a:avLst/>
          </a:prstGeom>
          <a:ln w="0">
            <a:noFill/>
          </a:ln>
        </p:spPr>
      </p:pic>
      <p:pic>
        <p:nvPicPr>
          <p:cNvPr id="65" name="Image 15" descr=""/>
          <p:cNvPicPr/>
          <p:nvPr/>
        </p:nvPicPr>
        <p:blipFill>
          <a:blip r:embed="rId10"/>
          <a:stretch/>
        </p:blipFill>
        <p:spPr>
          <a:xfrm>
            <a:off x="6866280" y="6438600"/>
            <a:ext cx="430560" cy="445680"/>
          </a:xfrm>
          <a:prstGeom prst="rect">
            <a:avLst/>
          </a:prstGeom>
          <a:ln w="0">
            <a:noFill/>
          </a:ln>
        </p:spPr>
      </p:pic>
      <p:sp>
        <p:nvSpPr>
          <p:cNvPr id="66" name="ZoneTexte 17" hidden="1"/>
          <p:cNvSpPr/>
          <p:nvPr/>
        </p:nvSpPr>
        <p:spPr>
          <a:xfrm>
            <a:off x="272160" y="281160"/>
            <a:ext cx="21096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fr-FR" sz="1400" spc="-1" strike="noStrike">
                <a:solidFill>
                  <a:srgbClr val="ffffff"/>
                </a:solidFill>
                <a:latin typeface="Agency FB"/>
              </a:rPr>
              <a:t>R</a:t>
            </a: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7" name="Image 9" descr=""/>
          <p:cNvPicPr/>
          <p:nvPr/>
        </p:nvPicPr>
        <p:blipFill>
          <a:blip r:embed="rId11"/>
          <a:stretch/>
        </p:blipFill>
        <p:spPr>
          <a:xfrm>
            <a:off x="10941120" y="6462360"/>
            <a:ext cx="1294920" cy="476640"/>
          </a:xfrm>
          <a:prstGeom prst="rect">
            <a:avLst/>
          </a:prstGeom>
          <a:ln w="0">
            <a:noFill/>
          </a:ln>
        </p:spPr>
      </p:pic>
      <p:sp>
        <p:nvSpPr>
          <p:cNvPr id="68" name="Rectangle : coins arrondis 25"/>
          <p:cNvSpPr/>
          <p:nvPr/>
        </p:nvSpPr>
        <p:spPr>
          <a:xfrm>
            <a:off x="2739600" y="5446080"/>
            <a:ext cx="9415800" cy="1383840"/>
          </a:xfrm>
          <a:prstGeom prst="roundRect">
            <a:avLst>
              <a:gd name="adj" fmla="val 16667"/>
            </a:avLst>
          </a:prstGeom>
          <a:solidFill>
            <a:schemeClr val="tx2">
              <a:lumMod val="75000"/>
            </a:schemeClr>
          </a:solidFill>
          <a:ln>
            <a:solidFill>
              <a:srgbClr val="1f497d">
                <a:lumMod val="75000"/>
              </a:srgbClr>
            </a:solidFill>
            <a:round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fr-FR" sz="1800" spc="-1" strike="noStrike">
              <a:solidFill>
                <a:schemeClr val="lt1"/>
              </a:solidFill>
              <a:latin typeface="Trebuchet MS"/>
            </a:endParaRPr>
          </a:p>
        </p:txBody>
      </p:sp>
      <p:grpSp>
        <p:nvGrpSpPr>
          <p:cNvPr id="69" name="Groupe 19"/>
          <p:cNvGrpSpPr/>
          <p:nvPr/>
        </p:nvGrpSpPr>
        <p:grpSpPr>
          <a:xfrm>
            <a:off x="-86760" y="4977720"/>
            <a:ext cx="12191760" cy="455400"/>
            <a:chOff x="-86760" y="4977720"/>
            <a:chExt cx="12191760" cy="455400"/>
          </a:xfrm>
        </p:grpSpPr>
        <p:pic>
          <p:nvPicPr>
            <p:cNvPr id="70" name="Image 20" descr=""/>
            <p:cNvPicPr/>
            <p:nvPr/>
          </p:nvPicPr>
          <p:blipFill>
            <a:blip r:embed="rId12"/>
            <a:srcRect l="0" t="0" r="65950" b="0"/>
            <a:stretch/>
          </p:blipFill>
          <p:spPr>
            <a:xfrm flipH="1" rot="5400000">
              <a:off x="8448480" y="1776240"/>
              <a:ext cx="455400" cy="68576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71" name="Image 21" descr=""/>
            <p:cNvPicPr/>
            <p:nvPr/>
          </p:nvPicPr>
          <p:blipFill>
            <a:blip r:embed="rId13"/>
            <a:srcRect l="32714" t="0" r="33268" b="0"/>
            <a:stretch/>
          </p:blipFill>
          <p:spPr>
            <a:xfrm flipH="1" rot="5400000">
              <a:off x="3114360" y="1776240"/>
              <a:ext cx="455400" cy="685764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3312720" y="1340640"/>
            <a:ext cx="8269560" cy="2088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36000" rIns="36000" tIns="36000" bIns="3600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1" lang="fr-FR" sz="4800" spc="-1" strike="noStrike">
                <a:solidFill>
                  <a:srgbClr val="003366"/>
                </a:solidFill>
                <a:latin typeface="Trebuchet MS"/>
                <a:ea typeface="MS PGothic"/>
              </a:rPr>
              <a:t>Modifiez le style du titre</a:t>
            </a:r>
            <a:endParaRPr b="0" lang="fr-FR" sz="4800" spc="-1" strike="noStrike">
              <a:solidFill>
                <a:srgbClr val="000000"/>
              </a:solidFill>
              <a:latin typeface="Trebuchet MS"/>
            </a:endParaRPr>
          </a:p>
        </p:txBody>
      </p:sp>
      <p:pic>
        <p:nvPicPr>
          <p:cNvPr id="73" name="Image 17" descr=""/>
          <p:cNvPicPr/>
          <p:nvPr/>
        </p:nvPicPr>
        <p:blipFill>
          <a:blip r:embed="rId14"/>
          <a:stretch/>
        </p:blipFill>
        <p:spPr>
          <a:xfrm>
            <a:off x="0" y="0"/>
            <a:ext cx="1338840" cy="6857640"/>
          </a:xfrm>
          <a:prstGeom prst="rect">
            <a:avLst/>
          </a:prstGeom>
          <a:ln w="0">
            <a:noFill/>
          </a:ln>
        </p:spPr>
      </p:pic>
      <p:pic>
        <p:nvPicPr>
          <p:cNvPr id="74" name="Image 18" descr=""/>
          <p:cNvPicPr/>
          <p:nvPr/>
        </p:nvPicPr>
        <p:blipFill>
          <a:blip r:embed="rId15"/>
          <a:stretch/>
        </p:blipFill>
        <p:spPr>
          <a:xfrm>
            <a:off x="1325520" y="-27720"/>
            <a:ext cx="1338840" cy="6857640"/>
          </a:xfrm>
          <a:prstGeom prst="rect">
            <a:avLst/>
          </a:prstGeom>
          <a:ln w="0">
            <a:noFill/>
          </a:ln>
        </p:spPr>
      </p:pic>
      <p:pic>
        <p:nvPicPr>
          <p:cNvPr id="75" name="Image 29" descr=""/>
          <p:cNvPicPr/>
          <p:nvPr/>
        </p:nvPicPr>
        <p:blipFill>
          <a:blip r:embed="rId16"/>
          <a:stretch/>
        </p:blipFill>
        <p:spPr>
          <a:xfrm>
            <a:off x="0" y="27720"/>
            <a:ext cx="2341800" cy="6802560"/>
          </a:xfrm>
          <a:prstGeom prst="rect">
            <a:avLst/>
          </a:prstGeom>
          <a:ln w="0">
            <a:noFill/>
          </a:ln>
        </p:spPr>
      </p:pic>
      <p:sp>
        <p:nvSpPr>
          <p:cNvPr id="76" name="Text Box 13"/>
          <p:cNvSpPr/>
          <p:nvPr/>
        </p:nvSpPr>
        <p:spPr>
          <a:xfrm>
            <a:off x="2775960" y="5579640"/>
            <a:ext cx="9328680" cy="1072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algn="ctr">
              <a:lnSpc>
                <a:spcPct val="100000"/>
              </a:lnSpc>
              <a:spcBef>
                <a:spcPts val="839"/>
              </a:spcBef>
            </a:pPr>
            <a:r>
              <a:rPr b="1" lang="fr-FR" sz="1920" spc="-1" strike="noStrike">
                <a:solidFill>
                  <a:srgbClr val="eeece1"/>
                </a:solidFill>
                <a:latin typeface="DINPro-Medium"/>
                <a:ea typeface="ヒラギノ角ゴ Pro W3"/>
              </a:rPr>
              <a:t>              – </a:t>
            </a:r>
            <a:r>
              <a:rPr b="1" lang="fr-FR" sz="1920" spc="-1" strike="noStrike">
                <a:solidFill>
                  <a:srgbClr val="eeece1"/>
                </a:solidFill>
                <a:latin typeface="DINPro-Medium"/>
                <a:ea typeface="ヒラギノ角ゴ Pro W3"/>
              </a:rPr>
              <a:t>ANR Project 2022-2026</a:t>
            </a:r>
            <a:endParaRPr b="0" lang="fr-FR" sz="192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839"/>
              </a:spcBef>
            </a:pPr>
            <a:r>
              <a:rPr b="0" i="1" lang="en-US" sz="1920" spc="-1" strike="noStrike">
                <a:solidFill>
                  <a:srgbClr val="eeece1"/>
                </a:solidFill>
                <a:latin typeface="DINPro-Medium"/>
                <a:ea typeface="ヒラギノ角ゴ Pro W3"/>
              </a:rPr>
              <a:t>Rapid recOnfiguration of manufacturing systems: a model-baseD software engineering and human Interaction Coupled approach</a:t>
            </a:r>
            <a:endParaRPr b="0" lang="fr-FR" sz="192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7" name="Image 4" descr=""/>
          <p:cNvPicPr/>
          <p:nvPr/>
        </p:nvPicPr>
        <p:blipFill>
          <a:blip r:embed="rId17"/>
          <a:stretch/>
        </p:blipFill>
        <p:spPr>
          <a:xfrm>
            <a:off x="5583960" y="5575680"/>
            <a:ext cx="905760" cy="392400"/>
          </a:xfrm>
          <a:prstGeom prst="rect">
            <a:avLst/>
          </a:prstGeom>
          <a:ln w="0">
            <a:noFill/>
          </a:ln>
        </p:spPr>
      </p:pic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3313080" y="3535200"/>
            <a:ext cx="8268840" cy="110628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p>
            <a:pPr marL="548640" indent="-548640">
              <a:lnSpc>
                <a:spcPct val="100000"/>
              </a:lnSpc>
              <a:spcBef>
                <a:spcPts val="479"/>
              </a:spcBef>
              <a:buClr>
                <a:srgbClr val="4f81bd"/>
              </a:buClr>
              <a:buFont typeface="Arial"/>
              <a:buChar char="•"/>
            </a:pPr>
            <a:r>
              <a:rPr b="0" lang="fr-FR" sz="2400" spc="-1" strike="noStrike">
                <a:solidFill>
                  <a:srgbClr val="17375e"/>
                </a:solidFill>
                <a:latin typeface="Tahoma"/>
                <a:ea typeface="Tahoma"/>
              </a:rPr>
              <a:t>Modifier les styles du texte du masque</a:t>
            </a:r>
            <a:endParaRPr b="0" lang="fr-FR" sz="2400" spc="-1" strike="noStrike">
              <a:solidFill>
                <a:srgbClr val="17375e"/>
              </a:solidFill>
              <a:latin typeface="Tahoma"/>
            </a:endParaRPr>
          </a:p>
          <a:p>
            <a:pPr lvl="1" marL="891720" indent="-343080">
              <a:lnSpc>
                <a:spcPct val="100000"/>
              </a:lnSpc>
              <a:spcBef>
                <a:spcPts val="383"/>
              </a:spcBef>
              <a:buClr>
                <a:srgbClr val="558ed5"/>
              </a:buClr>
              <a:buFont typeface="Arial"/>
              <a:buChar char="–"/>
            </a:pPr>
            <a:r>
              <a:rPr b="0" lang="fr-FR" sz="1920" spc="-1" strike="noStrike">
                <a:solidFill>
                  <a:srgbClr val="17375e"/>
                </a:solidFill>
                <a:latin typeface="Tahoma"/>
                <a:ea typeface="Tahoma"/>
              </a:rPr>
              <a:t>Deuxième niveau</a:t>
            </a:r>
            <a:endParaRPr b="0" lang="fr-FR" sz="1920" spc="-1" strike="noStrike">
              <a:solidFill>
                <a:srgbClr val="17375e"/>
              </a:solidFill>
              <a:latin typeface="Tahoma"/>
            </a:endParaRPr>
          </a:p>
          <a:p>
            <a:pPr lvl="2" marL="1371600" indent="-274320">
              <a:lnSpc>
                <a:spcPct val="100000"/>
              </a:lnSpc>
              <a:spcBef>
                <a:spcPts val="289"/>
              </a:spcBef>
              <a:buClr>
                <a:srgbClr val="558ed5"/>
              </a:buClr>
              <a:buFont typeface="Arial"/>
              <a:buChar char="•"/>
            </a:pPr>
            <a:r>
              <a:rPr b="0" lang="fr-FR" sz="1440" spc="-1" strike="noStrike">
                <a:solidFill>
                  <a:srgbClr val="17375e"/>
                </a:solidFill>
                <a:latin typeface="Tahoma"/>
                <a:ea typeface="Tahoma"/>
              </a:rPr>
              <a:t>Troisième niveau</a:t>
            </a:r>
            <a:endParaRPr b="0" i="1" lang="fr-FR" sz="1440" spc="-1" strike="noStrike">
              <a:solidFill>
                <a:srgbClr val="17375e"/>
              </a:solidFill>
              <a:latin typeface="Tahoma"/>
            </a:endParaRPr>
          </a:p>
          <a:p>
            <a:pPr lvl="3" marL="1920240" indent="-274320">
              <a:lnSpc>
                <a:spcPct val="100000"/>
              </a:lnSpc>
              <a:spcBef>
                <a:spcPts val="281"/>
              </a:spcBef>
              <a:buClr>
                <a:srgbClr val="4f81bd"/>
              </a:buClr>
              <a:buFont typeface="Arial"/>
              <a:buChar char="–"/>
            </a:pPr>
            <a:r>
              <a:rPr b="0" i="1" lang="fr-FR" sz="1400" spc="-1" strike="noStrike">
                <a:solidFill>
                  <a:srgbClr val="17375e"/>
                </a:solidFill>
                <a:latin typeface="Tahoma"/>
                <a:ea typeface="Tahoma"/>
              </a:rPr>
              <a:t>Quatrième niveau</a:t>
            </a:r>
            <a:endParaRPr b="0" lang="fr-FR" sz="1400" spc="-1" strike="noStrike">
              <a:solidFill>
                <a:srgbClr val="000000"/>
              </a:solidFill>
              <a:latin typeface="Trebuchet MS"/>
            </a:endParaRPr>
          </a:p>
          <a:p>
            <a:pPr lvl="4" marL="2468880" indent="-2743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»"/>
            </a:pPr>
            <a:r>
              <a:rPr b="0" lang="fr-FR" sz="2400" spc="-1" strike="noStrike">
                <a:solidFill>
                  <a:srgbClr val="000000"/>
                </a:solidFill>
                <a:latin typeface="Trebuchet MS"/>
                <a:ea typeface="MS PGothic"/>
              </a:rPr>
              <a:t>Cinquième niveau</a:t>
            </a:r>
            <a:endParaRPr b="0" lang="fr-FR" sz="2400" spc="-1" strike="noStrike">
              <a:solidFill>
                <a:srgbClr val="000000"/>
              </a:solidFill>
              <a:latin typeface="Trebuchet MS"/>
            </a:endParaRPr>
          </a:p>
        </p:txBody>
      </p:sp>
      <p:pic>
        <p:nvPicPr>
          <p:cNvPr id="79" name="Image 22" descr=""/>
          <p:cNvPicPr/>
          <p:nvPr/>
        </p:nvPicPr>
        <p:blipFill>
          <a:blip r:embed="rId18"/>
          <a:srcRect l="0" t="4884" r="45762" b="0"/>
          <a:stretch/>
        </p:blipFill>
        <p:spPr>
          <a:xfrm>
            <a:off x="10411920" y="4975920"/>
            <a:ext cx="546840" cy="525240"/>
          </a:xfrm>
          <a:prstGeom prst="rect">
            <a:avLst/>
          </a:prstGeom>
          <a:ln w="0">
            <a:noFill/>
          </a:ln>
        </p:spPr>
      </p:pic>
      <p:pic>
        <p:nvPicPr>
          <p:cNvPr id="80" name="Picture 2" descr="Plateforme A2C2P2 – Page d&amp;#39;accueil"/>
          <p:cNvPicPr/>
          <p:nvPr/>
        </p:nvPicPr>
        <p:blipFill>
          <a:blip r:embed="rId19"/>
          <a:stretch/>
        </p:blipFill>
        <p:spPr>
          <a:xfrm>
            <a:off x="7268400" y="5031720"/>
            <a:ext cx="1828080" cy="328320"/>
          </a:xfrm>
          <a:prstGeom prst="rect">
            <a:avLst/>
          </a:prstGeom>
          <a:ln w="0">
            <a:noFill/>
          </a:ln>
        </p:spPr>
      </p:pic>
      <p:pic>
        <p:nvPicPr>
          <p:cNvPr id="81" name="Picture 4" descr="Soutenances des Projets de Recherche Technologique pour les plasturgistes -  PlasturgiePlasturgie"/>
          <p:cNvPicPr/>
          <p:nvPr/>
        </p:nvPicPr>
        <p:blipFill>
          <a:blip r:embed="rId20"/>
          <a:stretch/>
        </p:blipFill>
        <p:spPr>
          <a:xfrm>
            <a:off x="9150480" y="5106600"/>
            <a:ext cx="785160" cy="252360"/>
          </a:xfrm>
          <a:prstGeom prst="rect">
            <a:avLst/>
          </a:prstGeom>
          <a:ln w="0">
            <a:noFill/>
          </a:ln>
        </p:spPr>
      </p:pic>
      <p:pic>
        <p:nvPicPr>
          <p:cNvPr id="82" name="Image 26" descr=""/>
          <p:cNvPicPr/>
          <p:nvPr/>
        </p:nvPicPr>
        <p:blipFill>
          <a:blip r:embed="rId21"/>
          <a:stretch/>
        </p:blipFill>
        <p:spPr>
          <a:xfrm>
            <a:off x="9949680" y="4930560"/>
            <a:ext cx="604440" cy="604440"/>
          </a:xfrm>
          <a:prstGeom prst="rect">
            <a:avLst/>
          </a:prstGeom>
          <a:ln w="0">
            <a:noFill/>
          </a:ln>
        </p:spPr>
      </p:pic>
      <p:pic>
        <p:nvPicPr>
          <p:cNvPr id="83" name="Image 27" descr=""/>
          <p:cNvPicPr/>
          <p:nvPr/>
        </p:nvPicPr>
        <p:blipFill>
          <a:blip r:embed="rId22"/>
          <a:stretch/>
        </p:blipFill>
        <p:spPr>
          <a:xfrm>
            <a:off x="6822000" y="4973040"/>
            <a:ext cx="430560" cy="445680"/>
          </a:xfrm>
          <a:prstGeom prst="rect">
            <a:avLst/>
          </a:prstGeom>
          <a:ln w="0">
            <a:noFill/>
          </a:ln>
        </p:spPr>
      </p:pic>
      <p:pic>
        <p:nvPicPr>
          <p:cNvPr id="84" name="Image 28" descr=""/>
          <p:cNvPicPr/>
          <p:nvPr/>
        </p:nvPicPr>
        <p:blipFill>
          <a:blip r:embed="rId23"/>
          <a:stretch/>
        </p:blipFill>
        <p:spPr>
          <a:xfrm>
            <a:off x="10896840" y="4996800"/>
            <a:ext cx="1294920" cy="476640"/>
          </a:xfrm>
          <a:prstGeom prst="rect">
            <a:avLst/>
          </a:prstGeom>
          <a:ln w="0"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4"/>
    <p:sldLayoutId id="2147483663" r:id="rId25"/>
    <p:sldLayoutId id="2147483664" r:id="rId26"/>
    <p:sldLayoutId id="2147483665" r:id="rId27"/>
    <p:sldLayoutId id="2147483666" r:id="rId28"/>
    <p:sldLayoutId id="2147483667" r:id="rId29"/>
    <p:sldLayoutId id="2147483668" r:id="rId30"/>
    <p:sldLayoutId id="2147483669" r:id="rId31"/>
    <p:sldLayoutId id="2147483670" r:id="rId32"/>
    <p:sldLayoutId id="2147483671" r:id="rId33"/>
    <p:sldLayoutId id="2147483672" r:id="rId34"/>
    <p:sldLayoutId id="2147483673" r:id="rId3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Groupe 3"/>
          <p:cNvGrpSpPr/>
          <p:nvPr/>
        </p:nvGrpSpPr>
        <p:grpSpPr>
          <a:xfrm>
            <a:off x="360" y="6445800"/>
            <a:ext cx="12191760" cy="455400"/>
            <a:chOff x="360" y="6445800"/>
            <a:chExt cx="12191760" cy="455400"/>
          </a:xfrm>
        </p:grpSpPr>
        <p:pic>
          <p:nvPicPr>
            <p:cNvPr id="122" name="Image 19" descr=""/>
            <p:cNvPicPr/>
            <p:nvPr/>
          </p:nvPicPr>
          <p:blipFill>
            <a:blip r:embed="rId2"/>
            <a:srcRect l="0" t="0" r="65950" b="0"/>
            <a:stretch/>
          </p:blipFill>
          <p:spPr>
            <a:xfrm flipH="1" rot="5400000">
              <a:off x="8535600" y="3244320"/>
              <a:ext cx="455400" cy="68576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23" name="Image 20" descr=""/>
            <p:cNvPicPr/>
            <p:nvPr/>
          </p:nvPicPr>
          <p:blipFill>
            <a:blip r:embed="rId3"/>
            <a:srcRect l="32714" t="0" r="33268" b="0"/>
            <a:stretch/>
          </p:blipFill>
          <p:spPr>
            <a:xfrm flipH="1" rot="5400000">
              <a:off x="3201480" y="3244320"/>
              <a:ext cx="455400" cy="6857640"/>
            </a:xfrm>
            <a:prstGeom prst="rect">
              <a:avLst/>
            </a:prstGeom>
            <a:ln w="0">
              <a:noFill/>
            </a:ln>
          </p:spPr>
        </p:pic>
      </p:grpSp>
      <p:pic>
        <p:nvPicPr>
          <p:cNvPr id="124" name="Image 2" descr=""/>
          <p:cNvPicPr/>
          <p:nvPr/>
        </p:nvPicPr>
        <p:blipFill>
          <a:blip r:embed="rId4"/>
          <a:stretch/>
        </p:blipFill>
        <p:spPr>
          <a:xfrm>
            <a:off x="13320" y="-207000"/>
            <a:ext cx="1338840" cy="6857640"/>
          </a:xfrm>
          <a:prstGeom prst="rect">
            <a:avLst/>
          </a:prstGeom>
          <a:ln w="0">
            <a:noFill/>
          </a:ln>
        </p:spPr>
      </p:pic>
      <p:sp>
        <p:nvSpPr>
          <p:cNvPr id="125" name="Line 12"/>
          <p:cNvSpPr/>
          <p:nvPr/>
        </p:nvSpPr>
        <p:spPr>
          <a:xfrm>
            <a:off x="1438200" y="837360"/>
            <a:ext cx="6603840" cy="360"/>
          </a:xfrm>
          <a:prstGeom prst="line">
            <a:avLst/>
          </a:prstGeom>
          <a:ln w="12700">
            <a:solidFill>
              <a:srgbClr val="ffffff">
                <a:lumMod val="85000"/>
              </a:srgbClr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ctr">
            <a:noAutofit/>
          </a:bodyPr>
          <a:p>
            <a:endParaRPr b="0" lang="fr-FR" sz="2160" spc="-1" strike="noStrike">
              <a:solidFill>
                <a:srgbClr val="000000"/>
              </a:solidFill>
              <a:latin typeface="Arial"/>
              <a:ea typeface="ヒラギノ角ゴ Pro W3"/>
            </a:endParaRPr>
          </a:p>
        </p:txBody>
      </p:sp>
      <p:pic>
        <p:nvPicPr>
          <p:cNvPr id="126" name="Image 4" descr=""/>
          <p:cNvPicPr/>
          <p:nvPr/>
        </p:nvPicPr>
        <p:blipFill>
          <a:blip r:embed="rId5"/>
          <a:srcRect l="0" t="4884" r="45762" b="0"/>
          <a:stretch/>
        </p:blipFill>
        <p:spPr>
          <a:xfrm>
            <a:off x="10456200" y="6441480"/>
            <a:ext cx="546840" cy="525240"/>
          </a:xfrm>
          <a:prstGeom prst="rect">
            <a:avLst/>
          </a:prstGeom>
          <a:ln w="0">
            <a:noFill/>
          </a:ln>
        </p:spPr>
      </p:pic>
      <p:pic>
        <p:nvPicPr>
          <p:cNvPr id="127" name="Picture 2" descr="Plateforme A2C2P2 – Page d&amp;#39;accueil"/>
          <p:cNvPicPr/>
          <p:nvPr/>
        </p:nvPicPr>
        <p:blipFill>
          <a:blip r:embed="rId6"/>
          <a:stretch/>
        </p:blipFill>
        <p:spPr>
          <a:xfrm>
            <a:off x="7313040" y="6497280"/>
            <a:ext cx="1828080" cy="328320"/>
          </a:xfrm>
          <a:prstGeom prst="rect">
            <a:avLst/>
          </a:prstGeom>
          <a:ln w="0">
            <a:noFill/>
          </a:ln>
        </p:spPr>
      </p:pic>
      <p:pic>
        <p:nvPicPr>
          <p:cNvPr id="128" name="Image 13" descr=""/>
          <p:cNvPicPr/>
          <p:nvPr/>
        </p:nvPicPr>
        <p:blipFill>
          <a:blip r:embed="rId7"/>
          <a:stretch/>
        </p:blipFill>
        <p:spPr>
          <a:xfrm>
            <a:off x="-297360" y="-269640"/>
            <a:ext cx="1409400" cy="1409400"/>
          </a:xfrm>
          <a:prstGeom prst="rect">
            <a:avLst/>
          </a:prstGeom>
          <a:ln w="0">
            <a:noFill/>
          </a:ln>
        </p:spPr>
      </p:pic>
      <p:pic>
        <p:nvPicPr>
          <p:cNvPr id="129" name="Picture 4" descr="Soutenances des Projets de Recherche Technologique pour les plasturgistes -  PlasturgiePlasturgie"/>
          <p:cNvPicPr/>
          <p:nvPr/>
        </p:nvPicPr>
        <p:blipFill>
          <a:blip r:embed="rId8"/>
          <a:stretch/>
        </p:blipFill>
        <p:spPr>
          <a:xfrm>
            <a:off x="9194760" y="6572160"/>
            <a:ext cx="785160" cy="252360"/>
          </a:xfrm>
          <a:prstGeom prst="rect">
            <a:avLst/>
          </a:prstGeom>
          <a:ln w="0">
            <a:noFill/>
          </a:ln>
        </p:spPr>
      </p:pic>
      <p:pic>
        <p:nvPicPr>
          <p:cNvPr id="130" name="Image 14" descr=""/>
          <p:cNvPicPr/>
          <p:nvPr/>
        </p:nvPicPr>
        <p:blipFill>
          <a:blip r:embed="rId9"/>
          <a:stretch/>
        </p:blipFill>
        <p:spPr>
          <a:xfrm>
            <a:off x="9994320" y="6396120"/>
            <a:ext cx="604440" cy="604440"/>
          </a:xfrm>
          <a:prstGeom prst="rect">
            <a:avLst/>
          </a:prstGeom>
          <a:ln w="0">
            <a:noFill/>
          </a:ln>
        </p:spPr>
      </p:pic>
      <p:pic>
        <p:nvPicPr>
          <p:cNvPr id="131" name="Image 15" descr=""/>
          <p:cNvPicPr/>
          <p:nvPr/>
        </p:nvPicPr>
        <p:blipFill>
          <a:blip r:embed="rId10"/>
          <a:stretch/>
        </p:blipFill>
        <p:spPr>
          <a:xfrm>
            <a:off x="6866280" y="6438600"/>
            <a:ext cx="430560" cy="445680"/>
          </a:xfrm>
          <a:prstGeom prst="rect">
            <a:avLst/>
          </a:prstGeom>
          <a:ln w="0">
            <a:noFill/>
          </a:ln>
        </p:spPr>
      </p:pic>
      <p:sp>
        <p:nvSpPr>
          <p:cNvPr id="132" name="ZoneTexte 17"/>
          <p:cNvSpPr/>
          <p:nvPr/>
        </p:nvSpPr>
        <p:spPr>
          <a:xfrm>
            <a:off x="272160" y="281160"/>
            <a:ext cx="21096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fr-FR" sz="1400" spc="-1" strike="noStrike">
                <a:solidFill>
                  <a:srgbClr val="ffffff"/>
                </a:solidFill>
                <a:latin typeface="Agency FB"/>
              </a:rPr>
              <a:t>R</a:t>
            </a: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3" name="Image 9" descr=""/>
          <p:cNvPicPr/>
          <p:nvPr/>
        </p:nvPicPr>
        <p:blipFill>
          <a:blip r:embed="rId11"/>
          <a:stretch/>
        </p:blipFill>
        <p:spPr>
          <a:xfrm>
            <a:off x="10941120" y="6462360"/>
            <a:ext cx="1294920" cy="476640"/>
          </a:xfrm>
          <a:prstGeom prst="rect">
            <a:avLst/>
          </a:prstGeom>
          <a:ln w="0">
            <a:noFill/>
          </a:ln>
        </p:spPr>
      </p:pic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1007640" y="0"/>
            <a:ext cx="10574640" cy="836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36000" rIns="36000" tIns="36000" bIns="36000" anchor="b">
            <a:noAutofit/>
          </a:bodyPr>
          <a:p>
            <a:pPr indent="0">
              <a:lnSpc>
                <a:spcPts val="3359"/>
              </a:lnSpc>
              <a:buNone/>
            </a:pPr>
            <a:r>
              <a:rPr b="0" lang="fr-FR" sz="3359" spc="-1" strike="noStrike">
                <a:solidFill>
                  <a:srgbClr val="003366"/>
                </a:solidFill>
                <a:latin typeface="Trebuchet MS"/>
                <a:ea typeface="MS PGothic"/>
              </a:rPr>
              <a:t>Modifiez le style du titre</a:t>
            </a:r>
            <a:endParaRPr b="0" lang="fr-FR" sz="3359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1007280" y="1268640"/>
            <a:ext cx="10559520" cy="475272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p>
            <a:pPr marL="548640" indent="-548640">
              <a:lnSpc>
                <a:spcPct val="100000"/>
              </a:lnSpc>
              <a:spcBef>
                <a:spcPts val="479"/>
              </a:spcBef>
              <a:buClr>
                <a:srgbClr val="4f81bd"/>
              </a:buClr>
              <a:buFont typeface="Arial"/>
              <a:buChar char="•"/>
            </a:pPr>
            <a:r>
              <a:rPr b="0" lang="fr-FR" sz="2400" spc="-1" strike="noStrike">
                <a:solidFill>
                  <a:srgbClr val="17375e"/>
                </a:solidFill>
                <a:latin typeface="Tahoma"/>
                <a:ea typeface="Tahoma"/>
              </a:rPr>
              <a:t>Modifier les styles du texte du masque</a:t>
            </a:r>
            <a:endParaRPr b="0" lang="fr-FR" sz="2400" spc="-1" strike="noStrike">
              <a:solidFill>
                <a:srgbClr val="17375e"/>
              </a:solidFill>
              <a:latin typeface="Tahoma"/>
            </a:endParaRPr>
          </a:p>
          <a:p>
            <a:pPr lvl="1" marL="891720" indent="-343080">
              <a:lnSpc>
                <a:spcPct val="100000"/>
              </a:lnSpc>
              <a:spcBef>
                <a:spcPts val="383"/>
              </a:spcBef>
              <a:buClr>
                <a:srgbClr val="558ed5"/>
              </a:buClr>
              <a:buFont typeface="Arial"/>
              <a:buChar char="–"/>
            </a:pPr>
            <a:r>
              <a:rPr b="0" lang="fr-FR" sz="1920" spc="-1" strike="noStrike">
                <a:solidFill>
                  <a:srgbClr val="17375e"/>
                </a:solidFill>
                <a:latin typeface="Tahoma"/>
                <a:ea typeface="Tahoma"/>
              </a:rPr>
              <a:t>Deuxième niveau</a:t>
            </a:r>
            <a:endParaRPr b="0" lang="fr-FR" sz="1920" spc="-1" strike="noStrike">
              <a:solidFill>
                <a:srgbClr val="17375e"/>
              </a:solidFill>
              <a:latin typeface="Tahoma"/>
            </a:endParaRPr>
          </a:p>
          <a:p>
            <a:pPr lvl="2" marL="1371600" indent="-274320">
              <a:lnSpc>
                <a:spcPct val="100000"/>
              </a:lnSpc>
              <a:spcBef>
                <a:spcPts val="289"/>
              </a:spcBef>
              <a:buClr>
                <a:srgbClr val="558ed5"/>
              </a:buClr>
              <a:buFont typeface="Arial"/>
              <a:buChar char="•"/>
            </a:pPr>
            <a:r>
              <a:rPr b="0" lang="fr-FR" sz="1440" spc="-1" strike="noStrike">
                <a:solidFill>
                  <a:srgbClr val="17375e"/>
                </a:solidFill>
                <a:latin typeface="Tahoma"/>
                <a:ea typeface="Tahoma"/>
              </a:rPr>
              <a:t>Troisième niveau</a:t>
            </a:r>
            <a:endParaRPr b="0" i="1" lang="fr-FR" sz="1440" spc="-1" strike="noStrike">
              <a:solidFill>
                <a:srgbClr val="17375e"/>
              </a:solidFill>
              <a:latin typeface="Tahoma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 type="dt" idx="4"/>
          </p:nvPr>
        </p:nvSpPr>
        <p:spPr>
          <a:xfrm>
            <a:off x="5796000" y="6426360"/>
            <a:ext cx="1153080" cy="4312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b="0" lang="fr-FR" sz="1080" spc="-1" strike="noStrike">
                <a:solidFill>
                  <a:srgbClr val="ffffff"/>
                </a:solidFill>
                <a:latin typeface="Trebuchet MS"/>
                <a:ea typeface="ヒラギノ角ゴ Pro W3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0" lang="fr-FR" sz="1080" spc="-1" strike="noStrike">
                <a:solidFill>
                  <a:srgbClr val="ffffff"/>
                </a:solidFill>
                <a:latin typeface="Trebuchet MS"/>
                <a:ea typeface="ヒラギノ角ゴ Pro W3"/>
              </a:rPr>
              <a:t>&lt;date/heure&gt;</a:t>
            </a:r>
            <a:endParaRPr b="0" lang="fr-FR" sz="108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7" name="PlaceHolder 4"/>
          <p:cNvSpPr>
            <a:spLocks noGrp="1"/>
          </p:cNvSpPr>
          <p:nvPr>
            <p:ph type="ftr" idx="5"/>
          </p:nvPr>
        </p:nvSpPr>
        <p:spPr>
          <a:xfrm>
            <a:off x="1254240" y="6418440"/>
            <a:ext cx="6720120" cy="4312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&lt;pied de page&gt;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8" name="PlaceHolder 5"/>
          <p:cNvSpPr>
            <a:spLocks noGrp="1"/>
          </p:cNvSpPr>
          <p:nvPr>
            <p:ph type="sldNum" idx="6"/>
          </p:nvPr>
        </p:nvSpPr>
        <p:spPr>
          <a:xfrm>
            <a:off x="0" y="6418440"/>
            <a:ext cx="814680" cy="43128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ctr">
            <a:noAutofit/>
          </a:bodyPr>
          <a:lstStyle>
            <a:lvl1pPr indent="0" algn="r">
              <a:lnSpc>
                <a:spcPct val="100000"/>
              </a:lnSpc>
              <a:buNone/>
              <a:defRPr b="1" lang="fr-FR" sz="1600" spc="-1" strike="noStrike">
                <a:solidFill>
                  <a:srgbClr val="1f497d"/>
                </a:solidFill>
                <a:latin typeface="Trebuchet MS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641D1F3B-DF1F-46C7-93D7-2337D4BB5D6C}" type="slidenum">
              <a:rPr b="1" lang="fr-FR" sz="1600" spc="-1" strike="noStrike">
                <a:solidFill>
                  <a:srgbClr val="1f497d"/>
                </a:solidFill>
                <a:latin typeface="Trebuchet MS"/>
              </a:rPr>
              <a:t>&lt;numéro&gt;</a:t>
            </a:fld>
            <a:endParaRPr b="0" lang="fr-FR" sz="16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  <p:sldLayoutId id="2147483683" r:id="rId20"/>
    <p:sldLayoutId id="2147483684" r:id="rId21"/>
    <p:sldLayoutId id="2147483685" r:id="rId22"/>
    <p:sldLayoutId id="2147483686" r:id="rId2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image" Target="../media/image24.png"/><Relationship Id="rId3" Type="http://schemas.openxmlformats.org/officeDocument/2006/relationships/slideLayout" Target="../slideLayouts/slideLayout2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slideLayout" Target="../slideLayouts/slideLayout2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slideLayout" Target="../slideLayouts/slideLayout25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image" Target="../media/image27.png"/><Relationship Id="rId3" Type="http://schemas.openxmlformats.org/officeDocument/2006/relationships/slideLayout" Target="../slideLayouts/slideLayout25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slideLayout" Target="../slideLayouts/slideLayout2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image" Target="../media/image28.png"/><Relationship Id="rId3" Type="http://schemas.openxmlformats.org/officeDocument/2006/relationships/slideLayout" Target="../slideLayouts/slideLayout25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slideLayout" Target="../slideLayouts/slideLayout25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image" Target="../media/image31.png"/><Relationship Id="rId3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25.xml"/><Relationship Id="rId3" Type="http://schemas.openxmlformats.org/officeDocument/2006/relationships/comments" Target="../comments/comment3.xml"/><Relationship Id="rId4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slideLayout" Target="../slideLayouts/slideLayout2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png"/><Relationship Id="rId3" Type="http://schemas.openxmlformats.org/officeDocument/2006/relationships/slideLayout" Target="../slideLayouts/slideLayout2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image" Target="../media/image19.png"/><Relationship Id="rId3" Type="http://schemas.openxmlformats.org/officeDocument/2006/relationships/slideLayout" Target="../slideLayouts/slideLayout2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4" Type="http://schemas.openxmlformats.org/officeDocument/2006/relationships/slideLayout" Target="../slideLayouts/slideLayout2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2676240" y="457200"/>
            <a:ext cx="6440760" cy="7765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36000" rIns="36000" tIns="36000" bIns="3600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1" lang="fr-FR" sz="4800" spc="-1" strike="noStrike">
                <a:solidFill>
                  <a:srgbClr val="003366"/>
                </a:solidFill>
                <a:latin typeface="Trebuchet MS"/>
                <a:ea typeface="MS PGothic"/>
              </a:rPr>
              <a:t>Yasmina DALI YOUCEF</a:t>
            </a:r>
            <a:endParaRPr b="0" lang="fr-FR" sz="4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82" name="Espace réservé du contenu 2"/>
          <p:cNvSpPr/>
          <p:nvPr/>
        </p:nvSpPr>
        <p:spPr>
          <a:xfrm>
            <a:off x="2914560" y="3200400"/>
            <a:ext cx="3665160" cy="1747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>
              <a:lnSpc>
                <a:spcPct val="100000"/>
              </a:lnSpc>
              <a:buClr>
                <a:srgbClr val="0d3b70"/>
              </a:buClr>
              <a:buFont typeface="Wingdings" charset="2"/>
              <a:buChar char=""/>
            </a:pPr>
            <a:r>
              <a:rPr b="0" lang="fr-FR" sz="1600" spc="-1" strike="noStrike">
                <a:solidFill>
                  <a:srgbClr val="000000"/>
                </a:solidFill>
                <a:latin typeface="Javanese Text"/>
                <a:ea typeface="Roboto"/>
              </a:rPr>
              <a:t>Site: IUT , IMT , FST</a:t>
            </a: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buClr>
                <a:srgbClr val="0d3b70"/>
              </a:buClr>
              <a:buFont typeface="Wingdings" charset="2"/>
              <a:buChar char=""/>
            </a:pPr>
            <a:r>
              <a:rPr b="0" lang="fr-FR" sz="1600" spc="-1" strike="noStrike">
                <a:solidFill>
                  <a:srgbClr val="000000"/>
                </a:solidFill>
                <a:latin typeface="Javanese Text"/>
                <a:ea typeface="Roboto"/>
              </a:rPr>
              <a:t>CPS3 , NaoMod , VELO</a:t>
            </a: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buClr>
                <a:srgbClr val="0d3b70"/>
              </a:buClr>
              <a:buFont typeface="Wingdings" charset="2"/>
              <a:buChar char=""/>
            </a:pPr>
            <a:r>
              <a:rPr b="0" lang="fr-FR" sz="1600" spc="-1" strike="noStrike">
                <a:solidFill>
                  <a:srgbClr val="000000"/>
                </a:solidFill>
                <a:latin typeface="Javanese Text"/>
                <a:ea typeface="Roboto"/>
              </a:rPr>
              <a:t>Olivier CARDIN</a:t>
            </a: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buClr>
                <a:srgbClr val="0d3b70"/>
              </a:buClr>
              <a:buFont typeface="Wingdings" charset="2"/>
              <a:buChar char=""/>
            </a:pPr>
            <a:r>
              <a:rPr b="0" lang="fr-FR" sz="1600" spc="-1" strike="noStrike">
                <a:solidFill>
                  <a:srgbClr val="000000"/>
                </a:solidFill>
                <a:latin typeface="Javanese Text"/>
                <a:ea typeface="Roboto"/>
              </a:rPr>
              <a:t>Pascal ANDRE</a:t>
            </a: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buClr>
                <a:srgbClr val="0d3b70"/>
              </a:buClr>
              <a:buFont typeface="Wingdings" charset="2"/>
              <a:buChar char=""/>
            </a:pPr>
            <a:r>
              <a:rPr b="0" lang="fr-FR" sz="1600" spc="-1" strike="noStrike">
                <a:solidFill>
                  <a:srgbClr val="000000"/>
                </a:solidFill>
                <a:latin typeface="Javanese Text"/>
                <a:ea typeface="Roboto"/>
              </a:rPr>
              <a:t>Erwan BOUSSE</a:t>
            </a: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3" name="Titre 1"/>
          <p:cNvSpPr/>
          <p:nvPr/>
        </p:nvSpPr>
        <p:spPr>
          <a:xfrm>
            <a:off x="2756880" y="1936440"/>
            <a:ext cx="6440760" cy="776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36000" rIns="36000" tIns="36000" bIns="36000" anchor="b">
            <a:noAutofit/>
          </a:bodyPr>
          <a:p>
            <a:pPr>
              <a:lnSpc>
                <a:spcPct val="100000"/>
              </a:lnSpc>
            </a:pPr>
            <a:r>
              <a:rPr b="1" lang="fr-FR" sz="4800" spc="-1" strike="noStrike">
                <a:solidFill>
                  <a:srgbClr val="003366"/>
                </a:solidFill>
                <a:latin typeface="Trebuchet MS"/>
                <a:ea typeface="MS PGothic"/>
              </a:rPr>
              <a:t>1 year PHD student</a:t>
            </a:r>
            <a:endParaRPr b="0" lang="fr-FR" sz="4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4" name="Image 4"/>
          <p:cNvSpPr/>
          <p:nvPr/>
        </p:nvSpPr>
        <p:spPr>
          <a:xfrm>
            <a:off x="8467560" y="2190600"/>
            <a:ext cx="3665160" cy="2757240"/>
          </a:xfrm>
          <a:prstGeom prst="ellipse">
            <a:avLst/>
          </a:prstGeom>
          <a:blipFill rotWithShape="0">
            <a:blip r:embed="rId1"/>
            <a:srcRect/>
            <a:stretch/>
          </a:blipFill>
          <a:ln w="0">
            <a:noFill/>
          </a:ln>
          <a:effectLst>
            <a:softEdge rad="112680"/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Image 2" descr=""/>
          <p:cNvPicPr/>
          <p:nvPr/>
        </p:nvPicPr>
        <p:blipFill>
          <a:blip r:embed="rId1"/>
          <a:stretch/>
        </p:blipFill>
        <p:spPr>
          <a:xfrm>
            <a:off x="0" y="0"/>
            <a:ext cx="12191760" cy="5617080"/>
          </a:xfrm>
          <a:prstGeom prst="rect">
            <a:avLst/>
          </a:prstGeom>
          <a:ln w="0">
            <a:noFill/>
          </a:ln>
        </p:spPr>
      </p:pic>
      <p:pic>
        <p:nvPicPr>
          <p:cNvPr id="218" name="Image 10" descr=""/>
          <p:cNvPicPr/>
          <p:nvPr/>
        </p:nvPicPr>
        <p:blipFill>
          <a:blip r:embed="rId2"/>
          <a:stretch/>
        </p:blipFill>
        <p:spPr>
          <a:xfrm>
            <a:off x="1333080" y="1162440"/>
            <a:ext cx="6838920" cy="4101480"/>
          </a:xfrm>
          <a:prstGeom prst="rect">
            <a:avLst/>
          </a:prstGeom>
          <a:ln w="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B3AADCEA-9C7F-4194-A6DB-F726A66F65B7}" type="slidenum">
              <a:t>10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5" dur="indefinite" restart="never" nodeType="tmRoot">
          <p:childTnLst>
            <p:seq>
              <p:cTn id="16" dur="indefinite" nodeType="mainSeq">
                <p:childTnLst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Image 1" descr=""/>
          <p:cNvPicPr/>
          <p:nvPr/>
        </p:nvPicPr>
        <p:blipFill>
          <a:blip r:embed="rId1"/>
          <a:stretch/>
        </p:blipFill>
        <p:spPr>
          <a:xfrm>
            <a:off x="1133280" y="96480"/>
            <a:ext cx="8476560" cy="5427720"/>
          </a:xfrm>
          <a:prstGeom prst="rect">
            <a:avLst/>
          </a:prstGeom>
          <a:ln w="0">
            <a:noFill/>
          </a:ln>
        </p:spPr>
      </p:pic>
      <p:sp>
        <p:nvSpPr>
          <p:cNvPr id="220" name="Rectangle : avec coin rogné 2"/>
          <p:cNvSpPr/>
          <p:nvPr/>
        </p:nvSpPr>
        <p:spPr>
          <a:xfrm>
            <a:off x="9609840" y="96480"/>
            <a:ext cx="2574720" cy="2170080"/>
          </a:xfrm>
          <a:prstGeom prst="snip1Rect">
            <a:avLst>
              <a:gd name="adj" fmla="val 50000"/>
            </a:avLst>
          </a:prstGeom>
          <a:solidFill>
            <a:srgbClr val="ffffff"/>
          </a:solidFill>
          <a:ln>
            <a:solidFill>
              <a:srgbClr val="0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fr-FR" sz="1200" spc="-1" strike="noStrike">
                <a:solidFill>
                  <a:schemeClr val="dk1"/>
                </a:solidFill>
                <a:latin typeface="Trebuchet MS"/>
              </a:rPr>
              <a:t>RODIC DSL</a:t>
            </a:r>
            <a:endParaRPr b="0" lang="fr-FR" sz="1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FR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1" name="Rectangle : avec coin rogné 3"/>
          <p:cNvSpPr/>
          <p:nvPr/>
        </p:nvSpPr>
        <p:spPr>
          <a:xfrm>
            <a:off x="1064520" y="81720"/>
            <a:ext cx="11120400" cy="6775920"/>
          </a:xfrm>
          <a:prstGeom prst="snip1Rect">
            <a:avLst>
              <a:gd name="adj" fmla="val 16667"/>
            </a:avLst>
          </a:prstGeom>
          <a:noFill/>
          <a:ln>
            <a:solidFill>
              <a:srgbClr val="000000"/>
            </a:solidFill>
            <a:round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fr-FR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C9C58E50-FE8F-4F66-8C5B-B2F5F2641691}" type="slidenum">
              <a:t>11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Rectangle : avec coin rogné 2"/>
          <p:cNvSpPr/>
          <p:nvPr/>
        </p:nvSpPr>
        <p:spPr>
          <a:xfrm>
            <a:off x="9609840" y="96480"/>
            <a:ext cx="2574720" cy="2170080"/>
          </a:xfrm>
          <a:prstGeom prst="snip1Rect">
            <a:avLst>
              <a:gd name="adj" fmla="val 50000"/>
            </a:avLst>
          </a:prstGeom>
          <a:solidFill>
            <a:srgbClr val="ffffff"/>
          </a:solidFill>
          <a:ln>
            <a:solidFill>
              <a:srgbClr val="0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fr-FR" sz="1200" spc="-1" strike="noStrike">
                <a:solidFill>
                  <a:schemeClr val="dk1"/>
                </a:solidFill>
                <a:latin typeface="Trebuchet MS"/>
              </a:rPr>
              <a:t>RODIC DSL</a:t>
            </a:r>
            <a:endParaRPr b="0" lang="fr-FR" sz="1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FR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3" name="Rectangle : avec coin rogné 3"/>
          <p:cNvSpPr/>
          <p:nvPr/>
        </p:nvSpPr>
        <p:spPr>
          <a:xfrm>
            <a:off x="1064520" y="81720"/>
            <a:ext cx="11120400" cy="6775920"/>
          </a:xfrm>
          <a:prstGeom prst="snip1Rect">
            <a:avLst>
              <a:gd name="adj" fmla="val 16667"/>
            </a:avLst>
          </a:prstGeom>
          <a:noFill/>
          <a:ln>
            <a:solidFill>
              <a:srgbClr val="000000"/>
            </a:solidFill>
            <a:round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fr-FR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224" name="Rectangle : avec coin rogné 4"/>
          <p:cNvSpPr/>
          <p:nvPr/>
        </p:nvSpPr>
        <p:spPr>
          <a:xfrm>
            <a:off x="1344960" y="257040"/>
            <a:ext cx="4750560" cy="2334600"/>
          </a:xfrm>
          <a:prstGeom prst="snip1Rect">
            <a:avLst>
              <a:gd name="adj" fmla="val 16667"/>
            </a:avLst>
          </a:prstGeom>
          <a:noFill/>
          <a:ln>
            <a:solidFill>
              <a:srgbClr val="000000"/>
            </a:solidFill>
            <a:round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fr-FR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225" name="Rectangle : avec coin rogné 5"/>
          <p:cNvSpPr/>
          <p:nvPr/>
        </p:nvSpPr>
        <p:spPr>
          <a:xfrm>
            <a:off x="4904640" y="257040"/>
            <a:ext cx="1190880" cy="790200"/>
          </a:xfrm>
          <a:prstGeom prst="snip1Rect">
            <a:avLst>
              <a:gd name="adj" fmla="val 50000"/>
            </a:avLst>
          </a:prstGeom>
          <a:solidFill>
            <a:srgbClr val="ffffff"/>
          </a:solidFill>
          <a:ln>
            <a:solidFill>
              <a:srgbClr val="0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fr-FR" sz="1200" spc="-1" strike="noStrike">
                <a:solidFill>
                  <a:schemeClr val="dk1"/>
                </a:solidFill>
                <a:latin typeface="Trebuchet MS"/>
              </a:rPr>
              <a:t>  </a:t>
            </a:r>
            <a:r>
              <a:rPr b="0" lang="fr-FR" sz="1200" spc="-1" strike="noStrike">
                <a:solidFill>
                  <a:schemeClr val="dk1"/>
                </a:solidFill>
                <a:latin typeface="Trebuchet MS"/>
              </a:rPr>
              <a:t>Structural</a:t>
            </a:r>
            <a:endParaRPr b="0" lang="fr-FR" sz="1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FR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6" name="Rectangle : avec coin rogné 6"/>
          <p:cNvSpPr/>
          <p:nvPr/>
        </p:nvSpPr>
        <p:spPr>
          <a:xfrm>
            <a:off x="1344960" y="2773080"/>
            <a:ext cx="4750560" cy="2334600"/>
          </a:xfrm>
          <a:prstGeom prst="snip1Rect">
            <a:avLst>
              <a:gd name="adj" fmla="val 16667"/>
            </a:avLst>
          </a:prstGeom>
          <a:noFill/>
          <a:ln>
            <a:solidFill>
              <a:srgbClr val="000000"/>
            </a:solidFill>
            <a:round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fr-FR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227" name="Rectangle : avec coin rogné 7"/>
          <p:cNvSpPr/>
          <p:nvPr/>
        </p:nvSpPr>
        <p:spPr>
          <a:xfrm>
            <a:off x="4904640" y="2773080"/>
            <a:ext cx="1190880" cy="785880"/>
          </a:xfrm>
          <a:prstGeom prst="snip1Rect">
            <a:avLst>
              <a:gd name="adj" fmla="val 50000"/>
            </a:avLst>
          </a:prstGeom>
          <a:solidFill>
            <a:srgbClr val="ffffff"/>
          </a:solidFill>
          <a:ln>
            <a:solidFill>
              <a:srgbClr val="0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fr-FR" sz="1200" spc="-1" strike="noStrike">
                <a:solidFill>
                  <a:schemeClr val="dk1"/>
                </a:solidFill>
                <a:latin typeface="Trebuchet MS"/>
              </a:rPr>
              <a:t>  </a:t>
            </a:r>
            <a:r>
              <a:rPr b="0" lang="fr-FR" sz="1200" spc="-1" strike="noStrike">
                <a:solidFill>
                  <a:schemeClr val="dk1"/>
                </a:solidFill>
                <a:latin typeface="Trebuchet MS"/>
              </a:rPr>
              <a:t>Behavior</a:t>
            </a:r>
            <a:endParaRPr b="0" lang="fr-FR" sz="1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FR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8" name="Rectangle : avec coin rogné 8"/>
          <p:cNvSpPr/>
          <p:nvPr/>
        </p:nvSpPr>
        <p:spPr>
          <a:xfrm>
            <a:off x="6972120" y="2438280"/>
            <a:ext cx="4750560" cy="3940560"/>
          </a:xfrm>
          <a:prstGeom prst="snip1Rect">
            <a:avLst>
              <a:gd name="adj" fmla="val 16667"/>
            </a:avLst>
          </a:prstGeom>
          <a:noFill/>
          <a:ln>
            <a:solidFill>
              <a:srgbClr val="000000"/>
            </a:solidFill>
            <a:round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fr-FR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229" name="Rectangle : avec coin rogné 9"/>
          <p:cNvSpPr/>
          <p:nvPr/>
        </p:nvSpPr>
        <p:spPr>
          <a:xfrm>
            <a:off x="10531800" y="2438280"/>
            <a:ext cx="1190880" cy="1120680"/>
          </a:xfrm>
          <a:prstGeom prst="snip1Rect">
            <a:avLst>
              <a:gd name="adj" fmla="val 50000"/>
            </a:avLst>
          </a:prstGeom>
          <a:solidFill>
            <a:srgbClr val="ffffff"/>
          </a:solidFill>
          <a:ln>
            <a:solidFill>
              <a:srgbClr val="0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fr-FR" sz="1200" spc="-1" strike="noStrike">
                <a:solidFill>
                  <a:schemeClr val="dk1"/>
                </a:solidFill>
                <a:latin typeface="Trebuchet MS"/>
              </a:rPr>
              <a:t>   </a:t>
            </a:r>
            <a:r>
              <a:rPr b="0" lang="fr-FR" sz="1200" spc="-1" strike="noStrike">
                <a:solidFill>
                  <a:schemeClr val="dk1"/>
                </a:solidFill>
                <a:latin typeface="Trebuchet MS"/>
              </a:rPr>
              <a:t>RunTime/Simulation</a:t>
            </a:r>
            <a:endParaRPr b="0" lang="fr-FR" sz="1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FR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AF77AD42-3FCC-4622-8957-5B341B0E0475}" type="slidenum">
              <a:t>12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Rectangle : avec coin rogné 2"/>
          <p:cNvSpPr/>
          <p:nvPr/>
        </p:nvSpPr>
        <p:spPr>
          <a:xfrm>
            <a:off x="9609840" y="96480"/>
            <a:ext cx="2574720" cy="2170080"/>
          </a:xfrm>
          <a:prstGeom prst="snip1Rect">
            <a:avLst>
              <a:gd name="adj" fmla="val 50000"/>
            </a:avLst>
          </a:prstGeom>
          <a:solidFill>
            <a:srgbClr val="ffffff"/>
          </a:solidFill>
          <a:ln>
            <a:solidFill>
              <a:srgbClr val="0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fr-FR" sz="1200" spc="-1" strike="noStrike">
                <a:solidFill>
                  <a:schemeClr val="dk1"/>
                </a:solidFill>
                <a:latin typeface="Trebuchet MS"/>
              </a:rPr>
              <a:t>RODIC DSL</a:t>
            </a:r>
            <a:endParaRPr b="0" lang="fr-FR" sz="1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FR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1" name="Rectangle : avec coin rogné 3"/>
          <p:cNvSpPr/>
          <p:nvPr/>
        </p:nvSpPr>
        <p:spPr>
          <a:xfrm>
            <a:off x="1064520" y="81720"/>
            <a:ext cx="11120400" cy="6775920"/>
          </a:xfrm>
          <a:prstGeom prst="snip1Rect">
            <a:avLst>
              <a:gd name="adj" fmla="val 16667"/>
            </a:avLst>
          </a:prstGeom>
          <a:noFill/>
          <a:ln>
            <a:solidFill>
              <a:srgbClr val="000000"/>
            </a:solidFill>
            <a:round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fr-FR" sz="1800" spc="-1" strike="noStrike">
              <a:solidFill>
                <a:schemeClr val="lt1"/>
              </a:solidFill>
              <a:latin typeface="Trebuchet MS"/>
            </a:endParaRPr>
          </a:p>
        </p:txBody>
      </p:sp>
      <p:pic>
        <p:nvPicPr>
          <p:cNvPr id="232" name="Image 5" descr=""/>
          <p:cNvPicPr/>
          <p:nvPr/>
        </p:nvPicPr>
        <p:blipFill>
          <a:blip r:embed="rId1"/>
          <a:stretch/>
        </p:blipFill>
        <p:spPr>
          <a:xfrm>
            <a:off x="1160640" y="96480"/>
            <a:ext cx="8022240" cy="6761160"/>
          </a:xfrm>
          <a:prstGeom prst="rect">
            <a:avLst/>
          </a:prstGeom>
          <a:ln w="0">
            <a:noFill/>
          </a:ln>
        </p:spPr>
      </p:pic>
      <p:sp>
        <p:nvSpPr>
          <p:cNvPr id="233" name="Rectangle : avec coin rogné 6"/>
          <p:cNvSpPr/>
          <p:nvPr/>
        </p:nvSpPr>
        <p:spPr>
          <a:xfrm>
            <a:off x="2162160" y="257040"/>
            <a:ext cx="3809520" cy="2838240"/>
          </a:xfrm>
          <a:prstGeom prst="snip1Rect">
            <a:avLst>
              <a:gd name="adj" fmla="val 16667"/>
            </a:avLst>
          </a:prstGeom>
          <a:noFill/>
          <a:ln>
            <a:solidFill>
              <a:srgbClr val="000000"/>
            </a:solidFill>
            <a:round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fr-FR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234" name="Rectangle : avec coin rogné 7"/>
          <p:cNvSpPr/>
          <p:nvPr/>
        </p:nvSpPr>
        <p:spPr>
          <a:xfrm>
            <a:off x="5016960" y="257040"/>
            <a:ext cx="955080" cy="960840"/>
          </a:xfrm>
          <a:prstGeom prst="snip1Rect">
            <a:avLst>
              <a:gd name="adj" fmla="val 50000"/>
            </a:avLst>
          </a:prstGeom>
          <a:solidFill>
            <a:srgbClr val="ffffff"/>
          </a:solidFill>
          <a:ln>
            <a:solidFill>
              <a:srgbClr val="0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fr-FR" sz="1200" spc="-1" strike="noStrike">
                <a:solidFill>
                  <a:schemeClr val="dk1"/>
                </a:solidFill>
                <a:latin typeface="Trebuchet MS"/>
              </a:rPr>
              <a:t>  </a:t>
            </a:r>
            <a:r>
              <a:rPr b="0" lang="fr-FR" sz="900" spc="-1" strike="noStrike">
                <a:solidFill>
                  <a:schemeClr val="dk1"/>
                </a:solidFill>
                <a:latin typeface="Trebuchet MS"/>
              </a:rPr>
              <a:t>Structural</a:t>
            </a:r>
            <a:endParaRPr b="0" lang="fr-FR" sz="9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FR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5" name="Rectangle : avec coin rogné 8"/>
          <p:cNvSpPr/>
          <p:nvPr/>
        </p:nvSpPr>
        <p:spPr>
          <a:xfrm>
            <a:off x="1138680" y="3110040"/>
            <a:ext cx="4750560" cy="3665520"/>
          </a:xfrm>
          <a:prstGeom prst="snip1Rect">
            <a:avLst>
              <a:gd name="adj" fmla="val 16667"/>
            </a:avLst>
          </a:prstGeom>
          <a:noFill/>
          <a:ln>
            <a:solidFill>
              <a:srgbClr val="000000"/>
            </a:solidFill>
            <a:round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fr-FR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236" name="Rectangle : avec coin rogné 9"/>
          <p:cNvSpPr/>
          <p:nvPr/>
        </p:nvSpPr>
        <p:spPr>
          <a:xfrm>
            <a:off x="4698360" y="3110040"/>
            <a:ext cx="1190880" cy="1234080"/>
          </a:xfrm>
          <a:prstGeom prst="snip1Rect">
            <a:avLst>
              <a:gd name="adj" fmla="val 50000"/>
            </a:avLst>
          </a:prstGeom>
          <a:solidFill>
            <a:srgbClr val="ffffff"/>
          </a:solidFill>
          <a:ln>
            <a:solidFill>
              <a:srgbClr val="0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fr-FR" sz="1200" spc="-1" strike="noStrike">
                <a:solidFill>
                  <a:schemeClr val="dk1"/>
                </a:solidFill>
                <a:latin typeface="Trebuchet MS"/>
              </a:rPr>
              <a:t>  </a:t>
            </a:r>
            <a:r>
              <a:rPr b="0" lang="fr-FR" sz="1200" spc="-1" strike="noStrike">
                <a:solidFill>
                  <a:schemeClr val="dk1"/>
                </a:solidFill>
                <a:latin typeface="Trebuchet MS"/>
              </a:rPr>
              <a:t>Behavior</a:t>
            </a:r>
            <a:endParaRPr b="0" lang="fr-FR" sz="1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FR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7" name="Rectangle : avec coin rogné 10"/>
          <p:cNvSpPr/>
          <p:nvPr/>
        </p:nvSpPr>
        <p:spPr>
          <a:xfrm>
            <a:off x="5986080" y="190440"/>
            <a:ext cx="3561480" cy="4343040"/>
          </a:xfrm>
          <a:prstGeom prst="snip1Rect">
            <a:avLst>
              <a:gd name="adj" fmla="val 16667"/>
            </a:avLst>
          </a:prstGeom>
          <a:noFill/>
          <a:ln>
            <a:solidFill>
              <a:srgbClr val="000000"/>
            </a:solidFill>
            <a:round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fr-FR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238" name="Rectangle : avec coin rogné 11"/>
          <p:cNvSpPr/>
          <p:nvPr/>
        </p:nvSpPr>
        <p:spPr>
          <a:xfrm>
            <a:off x="8356680" y="190440"/>
            <a:ext cx="1190880" cy="1120680"/>
          </a:xfrm>
          <a:prstGeom prst="snip1Rect">
            <a:avLst>
              <a:gd name="adj" fmla="val 50000"/>
            </a:avLst>
          </a:prstGeom>
          <a:solidFill>
            <a:srgbClr val="ffffff"/>
          </a:solidFill>
          <a:ln>
            <a:solidFill>
              <a:srgbClr val="0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fr-FR" sz="1200" spc="-1" strike="noStrike">
                <a:solidFill>
                  <a:schemeClr val="dk1"/>
                </a:solidFill>
                <a:latin typeface="Trebuchet MS"/>
              </a:rPr>
              <a:t>   </a:t>
            </a:r>
            <a:r>
              <a:rPr b="0" lang="fr-FR" sz="1200" spc="-1" strike="noStrike">
                <a:solidFill>
                  <a:schemeClr val="dk1"/>
                </a:solidFill>
                <a:latin typeface="Trebuchet MS"/>
              </a:rPr>
              <a:t>RunTime/Simulation</a:t>
            </a:r>
            <a:endParaRPr b="0" lang="fr-FR" sz="1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FR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FC6C5F01-84C5-4DF7-A2C6-2E9B5CEAC5DA}" type="slidenum">
              <a:t>13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1" dur="indefinite" restart="never" nodeType="tmRoot">
          <p:childTnLst>
            <p:seq>
              <p:cTn id="22" dur="indefinite" nodeType="mainSeq">
                <p:childTnLst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Image 4" descr=""/>
          <p:cNvPicPr/>
          <p:nvPr/>
        </p:nvPicPr>
        <p:blipFill>
          <a:blip r:embed="rId1"/>
          <a:stretch/>
        </p:blipFill>
        <p:spPr>
          <a:xfrm>
            <a:off x="8706960" y="0"/>
            <a:ext cx="3513240" cy="1995120"/>
          </a:xfrm>
          <a:prstGeom prst="rect">
            <a:avLst/>
          </a:prstGeom>
          <a:ln w="0">
            <a:noFill/>
          </a:ln>
        </p:spPr>
      </p:pic>
      <p:pic>
        <p:nvPicPr>
          <p:cNvPr id="240" name="Image 13" descr=""/>
          <p:cNvPicPr/>
          <p:nvPr/>
        </p:nvPicPr>
        <p:blipFill>
          <a:blip r:embed="rId2"/>
          <a:stretch/>
        </p:blipFill>
        <p:spPr>
          <a:xfrm>
            <a:off x="0" y="0"/>
            <a:ext cx="8706600" cy="6630120"/>
          </a:xfrm>
          <a:prstGeom prst="rect">
            <a:avLst/>
          </a:prstGeom>
          <a:ln w="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8C3A1018-FA10-472A-AE64-E1C302E3A4FE}" type="slidenum">
              <a:t>14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Image 13" descr=""/>
          <p:cNvPicPr/>
          <p:nvPr/>
        </p:nvPicPr>
        <p:blipFill>
          <a:blip r:embed="rId1"/>
          <a:stretch/>
        </p:blipFill>
        <p:spPr>
          <a:xfrm>
            <a:off x="0" y="0"/>
            <a:ext cx="4852800" cy="3695400"/>
          </a:xfrm>
          <a:prstGeom prst="rect">
            <a:avLst/>
          </a:prstGeom>
          <a:ln w="0">
            <a:noFill/>
          </a:ln>
        </p:spPr>
      </p:pic>
      <p:sp>
        <p:nvSpPr>
          <p:cNvPr id="242" name="Rectangle 5"/>
          <p:cNvSpPr/>
          <p:nvPr/>
        </p:nvSpPr>
        <p:spPr>
          <a:xfrm>
            <a:off x="7625520" y="181080"/>
            <a:ext cx="1823400" cy="661680"/>
          </a:xfrm>
          <a:prstGeom prst="rect">
            <a:avLst/>
          </a:prstGeom>
          <a:solidFill>
            <a:srgbClr val="92d050"/>
          </a:solidFill>
          <a:ln>
            <a:solidFill>
              <a:srgbClr val="4a7ebb"/>
            </a:solidFill>
            <a:round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fr-FR" sz="1800" spc="-1" strike="noStrike">
                <a:solidFill>
                  <a:schemeClr val="lt1"/>
                </a:solidFill>
                <a:latin typeface="Trebuchet MS"/>
              </a:rPr>
              <a:t>ProcessProduct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3" name="Rectangle 15"/>
          <p:cNvSpPr/>
          <p:nvPr/>
        </p:nvSpPr>
        <p:spPr>
          <a:xfrm>
            <a:off x="4735800" y="3744360"/>
            <a:ext cx="1474200" cy="661680"/>
          </a:xfrm>
          <a:prstGeom prst="rect">
            <a:avLst/>
          </a:prstGeom>
          <a:gradFill rotWithShape="0">
            <a:gsLst>
              <a:gs pos="0">
                <a:srgbClr val="3e7fcc"/>
              </a:gs>
              <a:gs pos="100000">
                <a:srgbClr val="a4c1ff"/>
              </a:gs>
            </a:gsLst>
            <a:lin ang="16200000"/>
          </a:gradFill>
          <a:ln>
            <a:solidFill>
              <a:srgbClr val="4a7ebb"/>
            </a:solidFill>
            <a:round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fr-FR" sz="1800" spc="-1" strike="noStrike">
                <a:solidFill>
                  <a:schemeClr val="lt1"/>
                </a:solidFill>
                <a:latin typeface="Trebuchet MS"/>
              </a:rPr>
              <a:t>StartProduct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4" name="Rectangle 16"/>
          <p:cNvSpPr/>
          <p:nvPr/>
        </p:nvSpPr>
        <p:spPr>
          <a:xfrm>
            <a:off x="5175360" y="181080"/>
            <a:ext cx="1166040" cy="661680"/>
          </a:xfrm>
          <a:prstGeom prst="rect">
            <a:avLst/>
          </a:prstGeom>
          <a:gradFill rotWithShape="0">
            <a:gsLst>
              <a:gs pos="0">
                <a:srgbClr val="3e7fcc"/>
              </a:gs>
              <a:gs pos="100000">
                <a:srgbClr val="a4c1ff"/>
              </a:gs>
            </a:gsLst>
            <a:lin ang="16200000"/>
          </a:gradFill>
          <a:ln>
            <a:solidFill>
              <a:srgbClr val="4a7ebb"/>
            </a:solidFill>
            <a:round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fr-FR" sz="1800" spc="-1" strike="noStrike">
                <a:solidFill>
                  <a:schemeClr val="lt1"/>
                </a:solidFill>
                <a:latin typeface="Trebuchet MS"/>
              </a:rPr>
              <a:t>InP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5" name="Rectangle 17"/>
          <p:cNvSpPr/>
          <p:nvPr/>
        </p:nvSpPr>
        <p:spPr>
          <a:xfrm>
            <a:off x="4853160" y="5731200"/>
            <a:ext cx="1068840" cy="661680"/>
          </a:xfrm>
          <a:prstGeom prst="rect">
            <a:avLst/>
          </a:prstGeom>
          <a:solidFill>
            <a:srgbClr val="92d050"/>
          </a:solidFill>
          <a:ln>
            <a:solidFill>
              <a:srgbClr val="4a7ebb"/>
            </a:solidFill>
            <a:round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fr-FR" sz="1800" spc="-1" strike="noStrike">
                <a:solidFill>
                  <a:schemeClr val="lt1"/>
                </a:solidFill>
                <a:latin typeface="Trebuchet MS"/>
              </a:rPr>
              <a:t>Process2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6" name="Rectangle 18"/>
          <p:cNvSpPr/>
          <p:nvPr/>
        </p:nvSpPr>
        <p:spPr>
          <a:xfrm>
            <a:off x="8191800" y="5801400"/>
            <a:ext cx="1068840" cy="661680"/>
          </a:xfrm>
          <a:prstGeom prst="rect">
            <a:avLst/>
          </a:prstGeom>
          <a:solidFill>
            <a:srgbClr val="92d050"/>
          </a:solidFill>
          <a:ln>
            <a:solidFill>
              <a:srgbClr val="4a7ebb"/>
            </a:solidFill>
            <a:round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fr-FR" sz="1800" spc="-1" strike="noStrike">
                <a:solidFill>
                  <a:schemeClr val="lt1"/>
                </a:solidFill>
                <a:latin typeface="Trebuchet MS"/>
              </a:rPr>
              <a:t>Process1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7" name="Rectangle 19"/>
          <p:cNvSpPr/>
          <p:nvPr/>
        </p:nvSpPr>
        <p:spPr>
          <a:xfrm>
            <a:off x="2426760" y="4597560"/>
            <a:ext cx="975600" cy="66168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4a7ebb"/>
            </a:solidFill>
            <a:round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fr-FR" sz="1800" spc="-1" strike="noStrike">
                <a:solidFill>
                  <a:schemeClr val="lt1"/>
                </a:solidFill>
                <a:latin typeface="Trebuchet MS"/>
              </a:rPr>
              <a:t>Exit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8" name="Rectangle 20"/>
          <p:cNvSpPr/>
          <p:nvPr/>
        </p:nvSpPr>
        <p:spPr>
          <a:xfrm>
            <a:off x="10563120" y="181080"/>
            <a:ext cx="1402200" cy="66168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4a7ebb"/>
            </a:solidFill>
            <a:round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fr-FR" sz="1800" spc="-1" strike="noStrike">
                <a:solidFill>
                  <a:schemeClr val="lt1"/>
                </a:solidFill>
                <a:latin typeface="Trebuchet MS"/>
              </a:rPr>
              <a:t>OutProduct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9" name="Rectangle 21"/>
          <p:cNvSpPr/>
          <p:nvPr/>
        </p:nvSpPr>
        <p:spPr>
          <a:xfrm>
            <a:off x="7941240" y="3744360"/>
            <a:ext cx="1474200" cy="661680"/>
          </a:xfrm>
          <a:prstGeom prst="rect">
            <a:avLst/>
          </a:prstGeom>
          <a:gradFill rotWithShape="0">
            <a:gsLst>
              <a:gs pos="0">
                <a:srgbClr val="3e7fcc"/>
              </a:gs>
              <a:gs pos="100000">
                <a:srgbClr val="a4c1ff"/>
              </a:gs>
            </a:gsLst>
            <a:lin ang="16200000"/>
          </a:gradFill>
          <a:ln>
            <a:solidFill>
              <a:srgbClr val="4a7ebb"/>
            </a:solidFill>
            <a:round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fr-FR" sz="1800" spc="-1" strike="noStrike">
                <a:solidFill>
                  <a:schemeClr val="lt1"/>
                </a:solidFill>
                <a:latin typeface="Trebuchet MS"/>
              </a:rPr>
              <a:t>StartPalette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0" name="Ellipse 22"/>
          <p:cNvSpPr/>
          <p:nvPr/>
        </p:nvSpPr>
        <p:spPr>
          <a:xfrm>
            <a:off x="6095880" y="3744360"/>
            <a:ext cx="188280" cy="211320"/>
          </a:xfrm>
          <a:prstGeom prst="ellipse">
            <a:avLst/>
          </a:prstGeom>
          <a:gradFill rotWithShape="0">
            <a:gsLst>
              <a:gs pos="0">
                <a:srgbClr val="d03f3b"/>
              </a:gs>
              <a:gs pos="100000">
                <a:srgbClr val="ffa7a4"/>
              </a:gs>
            </a:gsLst>
            <a:lin ang="16200000"/>
          </a:gradFill>
          <a:ln>
            <a:solidFill>
              <a:srgbClr val="be4b48"/>
            </a:solidFill>
            <a:round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fr-FR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251" name="Ellipse 23"/>
          <p:cNvSpPr/>
          <p:nvPr/>
        </p:nvSpPr>
        <p:spPr>
          <a:xfrm>
            <a:off x="7846920" y="3744360"/>
            <a:ext cx="188280" cy="211320"/>
          </a:xfrm>
          <a:prstGeom prst="ellipse">
            <a:avLst/>
          </a:prstGeom>
          <a:gradFill rotWithShape="0">
            <a:gsLst>
              <a:gs pos="0">
                <a:srgbClr val="d03f3b"/>
              </a:gs>
              <a:gs pos="100000">
                <a:srgbClr val="ffa7a4"/>
              </a:gs>
            </a:gsLst>
            <a:lin ang="16200000"/>
          </a:gradFill>
          <a:ln>
            <a:solidFill>
              <a:srgbClr val="be4b48"/>
            </a:solidFill>
            <a:round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fr-FR" sz="1800" spc="-1" strike="noStrike">
              <a:solidFill>
                <a:schemeClr val="lt1"/>
              </a:solidFill>
              <a:latin typeface="Trebuchet MS"/>
            </a:endParaRPr>
          </a:p>
        </p:txBody>
      </p:sp>
      <p:cxnSp>
        <p:nvCxnSpPr>
          <p:cNvPr id="252" name="Connecteur droit 24"/>
          <p:cNvCxnSpPr>
            <a:stCxn id="250" idx="6"/>
            <a:endCxn id="251" idx="2"/>
          </p:cNvCxnSpPr>
          <p:nvPr/>
        </p:nvCxnSpPr>
        <p:spPr>
          <a:xfrm>
            <a:off x="6284160" y="3850200"/>
            <a:ext cx="1563120" cy="360"/>
          </a:xfrm>
          <a:prstGeom prst="straightConnector1">
            <a:avLst/>
          </a:prstGeom>
          <a:ln>
            <a:solidFill>
              <a:srgbClr val="9bbb59"/>
            </a:solidFill>
            <a:round/>
          </a:ln>
        </p:spPr>
      </p:cxnSp>
      <p:sp>
        <p:nvSpPr>
          <p:cNvPr id="253" name="Ellipse 27"/>
          <p:cNvSpPr/>
          <p:nvPr/>
        </p:nvSpPr>
        <p:spPr>
          <a:xfrm>
            <a:off x="5862240" y="5807520"/>
            <a:ext cx="188280" cy="211320"/>
          </a:xfrm>
          <a:prstGeom prst="ellipse">
            <a:avLst/>
          </a:prstGeom>
          <a:gradFill rotWithShape="0">
            <a:gsLst>
              <a:gs pos="0">
                <a:srgbClr val="d03f3b"/>
              </a:gs>
              <a:gs pos="100000">
                <a:srgbClr val="ffa7a4"/>
              </a:gs>
            </a:gsLst>
            <a:lin ang="16200000"/>
          </a:gradFill>
          <a:ln>
            <a:solidFill>
              <a:srgbClr val="be4b48"/>
            </a:solidFill>
            <a:round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fr-FR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254" name="Ellipse 28"/>
          <p:cNvSpPr/>
          <p:nvPr/>
        </p:nvSpPr>
        <p:spPr>
          <a:xfrm>
            <a:off x="8085240" y="5828400"/>
            <a:ext cx="188280" cy="211320"/>
          </a:xfrm>
          <a:prstGeom prst="ellipse">
            <a:avLst/>
          </a:prstGeom>
          <a:gradFill rotWithShape="0">
            <a:gsLst>
              <a:gs pos="0">
                <a:srgbClr val="d03f3b"/>
              </a:gs>
              <a:gs pos="100000">
                <a:srgbClr val="ffa7a4"/>
              </a:gs>
            </a:gsLst>
            <a:lin ang="16200000"/>
          </a:gradFill>
          <a:ln>
            <a:solidFill>
              <a:srgbClr val="be4b48"/>
            </a:solidFill>
            <a:round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fr-FR" sz="1800" spc="-1" strike="noStrike">
              <a:solidFill>
                <a:schemeClr val="lt1"/>
              </a:solidFill>
              <a:latin typeface="Trebuchet MS"/>
            </a:endParaRPr>
          </a:p>
        </p:txBody>
      </p:sp>
      <p:cxnSp>
        <p:nvCxnSpPr>
          <p:cNvPr id="255" name="Connecteur droit 29"/>
          <p:cNvCxnSpPr>
            <a:stCxn id="253" idx="6"/>
            <a:endCxn id="254" idx="2"/>
          </p:cNvCxnSpPr>
          <p:nvPr/>
        </p:nvCxnSpPr>
        <p:spPr>
          <a:xfrm>
            <a:off x="6050520" y="5913360"/>
            <a:ext cx="2035080" cy="21240"/>
          </a:xfrm>
          <a:prstGeom prst="straightConnector1">
            <a:avLst/>
          </a:prstGeom>
          <a:ln>
            <a:solidFill>
              <a:srgbClr val="9bbb59"/>
            </a:solidFill>
            <a:round/>
          </a:ln>
        </p:spPr>
      </p:cxnSp>
      <p:sp>
        <p:nvSpPr>
          <p:cNvPr id="256" name="Ellipse 31"/>
          <p:cNvSpPr/>
          <p:nvPr/>
        </p:nvSpPr>
        <p:spPr>
          <a:xfrm>
            <a:off x="9003240" y="5674680"/>
            <a:ext cx="188280" cy="211320"/>
          </a:xfrm>
          <a:prstGeom prst="ellipse">
            <a:avLst/>
          </a:prstGeom>
          <a:gradFill rotWithShape="0">
            <a:gsLst>
              <a:gs pos="0">
                <a:srgbClr val="d03f3b"/>
              </a:gs>
              <a:gs pos="100000">
                <a:srgbClr val="ffa7a4"/>
              </a:gs>
            </a:gsLst>
            <a:lin ang="16200000"/>
          </a:gradFill>
          <a:ln>
            <a:solidFill>
              <a:srgbClr val="be4b48"/>
            </a:solidFill>
            <a:round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fr-FR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257" name="Ellipse 32"/>
          <p:cNvSpPr/>
          <p:nvPr/>
        </p:nvSpPr>
        <p:spPr>
          <a:xfrm>
            <a:off x="9191880" y="4279680"/>
            <a:ext cx="188280" cy="211320"/>
          </a:xfrm>
          <a:prstGeom prst="ellipse">
            <a:avLst/>
          </a:prstGeom>
          <a:gradFill rotWithShape="0">
            <a:gsLst>
              <a:gs pos="0">
                <a:srgbClr val="d03f3b"/>
              </a:gs>
              <a:gs pos="100000">
                <a:srgbClr val="ffa7a4"/>
              </a:gs>
            </a:gsLst>
            <a:lin ang="16200000"/>
          </a:gradFill>
          <a:ln>
            <a:solidFill>
              <a:srgbClr val="be4b48"/>
            </a:solidFill>
            <a:round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fr-FR" sz="1800" spc="-1" strike="noStrike">
              <a:solidFill>
                <a:schemeClr val="lt1"/>
              </a:solidFill>
              <a:latin typeface="Trebuchet MS"/>
            </a:endParaRPr>
          </a:p>
        </p:txBody>
      </p:sp>
      <p:cxnSp>
        <p:nvCxnSpPr>
          <p:cNvPr id="258" name="Connecteur droit 33"/>
          <p:cNvCxnSpPr>
            <a:stCxn id="256" idx="6"/>
            <a:endCxn id="257" idx="2"/>
          </p:cNvCxnSpPr>
          <p:nvPr/>
        </p:nvCxnSpPr>
        <p:spPr>
          <a:xfrm flipV="1">
            <a:off x="9191520" y="4385520"/>
            <a:ext cx="720" cy="1395360"/>
          </a:xfrm>
          <a:prstGeom prst="straightConnector1">
            <a:avLst/>
          </a:prstGeom>
          <a:ln>
            <a:solidFill>
              <a:srgbClr val="9bbb59"/>
            </a:solidFill>
            <a:round/>
          </a:ln>
        </p:spPr>
      </p:cxnSp>
      <p:sp>
        <p:nvSpPr>
          <p:cNvPr id="259" name="Ellipse 35"/>
          <p:cNvSpPr/>
          <p:nvPr/>
        </p:nvSpPr>
        <p:spPr>
          <a:xfrm>
            <a:off x="3000240" y="5153760"/>
            <a:ext cx="188280" cy="211320"/>
          </a:xfrm>
          <a:prstGeom prst="ellipse">
            <a:avLst/>
          </a:prstGeom>
          <a:gradFill rotWithShape="0">
            <a:gsLst>
              <a:gs pos="0">
                <a:srgbClr val="d03f3b"/>
              </a:gs>
              <a:gs pos="100000">
                <a:srgbClr val="ffa7a4"/>
              </a:gs>
            </a:gsLst>
            <a:lin ang="16200000"/>
          </a:gradFill>
          <a:ln>
            <a:solidFill>
              <a:srgbClr val="be4b48"/>
            </a:solidFill>
            <a:round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fr-FR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260" name="Ellipse 36"/>
          <p:cNvSpPr/>
          <p:nvPr/>
        </p:nvSpPr>
        <p:spPr>
          <a:xfrm>
            <a:off x="4758840" y="5801400"/>
            <a:ext cx="188280" cy="211320"/>
          </a:xfrm>
          <a:prstGeom prst="ellipse">
            <a:avLst/>
          </a:prstGeom>
          <a:gradFill rotWithShape="0">
            <a:gsLst>
              <a:gs pos="0">
                <a:srgbClr val="d03f3b"/>
              </a:gs>
              <a:gs pos="100000">
                <a:srgbClr val="ffa7a4"/>
              </a:gs>
            </a:gsLst>
            <a:lin ang="16200000"/>
          </a:gradFill>
          <a:ln>
            <a:solidFill>
              <a:srgbClr val="be4b48"/>
            </a:solidFill>
            <a:round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fr-FR" sz="1800" spc="-1" strike="noStrike">
              <a:solidFill>
                <a:schemeClr val="lt1"/>
              </a:solidFill>
              <a:latin typeface="Trebuchet MS"/>
            </a:endParaRPr>
          </a:p>
        </p:txBody>
      </p:sp>
      <p:cxnSp>
        <p:nvCxnSpPr>
          <p:cNvPr id="261" name="Connecteur droit 37"/>
          <p:cNvCxnSpPr>
            <a:stCxn id="259" idx="6"/>
            <a:endCxn id="260" idx="2"/>
          </p:cNvCxnSpPr>
          <p:nvPr/>
        </p:nvCxnSpPr>
        <p:spPr>
          <a:xfrm>
            <a:off x="3188520" y="5259600"/>
            <a:ext cx="1570680" cy="648000"/>
          </a:xfrm>
          <a:prstGeom prst="straightConnector1">
            <a:avLst/>
          </a:prstGeom>
          <a:ln>
            <a:solidFill>
              <a:srgbClr val="9bbb59"/>
            </a:solidFill>
            <a:round/>
          </a:ln>
        </p:spPr>
      </p:cxnSp>
      <p:sp>
        <p:nvSpPr>
          <p:cNvPr id="262" name="Ellipse 40"/>
          <p:cNvSpPr/>
          <p:nvPr/>
        </p:nvSpPr>
        <p:spPr>
          <a:xfrm>
            <a:off x="3094560" y="4505040"/>
            <a:ext cx="188280" cy="211320"/>
          </a:xfrm>
          <a:prstGeom prst="ellipse">
            <a:avLst/>
          </a:prstGeom>
          <a:gradFill rotWithShape="0">
            <a:gsLst>
              <a:gs pos="0">
                <a:srgbClr val="d03f3b"/>
              </a:gs>
              <a:gs pos="100000">
                <a:srgbClr val="ffa7a4"/>
              </a:gs>
            </a:gsLst>
            <a:lin ang="16200000"/>
          </a:gradFill>
          <a:ln>
            <a:solidFill>
              <a:srgbClr val="be4b48"/>
            </a:solidFill>
            <a:round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fr-FR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263" name="Ellipse 41"/>
          <p:cNvSpPr/>
          <p:nvPr/>
        </p:nvSpPr>
        <p:spPr>
          <a:xfrm>
            <a:off x="4664520" y="3773520"/>
            <a:ext cx="188280" cy="211320"/>
          </a:xfrm>
          <a:prstGeom prst="ellipse">
            <a:avLst/>
          </a:prstGeom>
          <a:gradFill rotWithShape="0">
            <a:gsLst>
              <a:gs pos="0">
                <a:srgbClr val="d03f3b"/>
              </a:gs>
              <a:gs pos="100000">
                <a:srgbClr val="ffa7a4"/>
              </a:gs>
            </a:gsLst>
            <a:lin ang="16200000"/>
          </a:gradFill>
          <a:ln>
            <a:solidFill>
              <a:srgbClr val="be4b48"/>
            </a:solidFill>
            <a:round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fr-FR" sz="1800" spc="-1" strike="noStrike">
              <a:solidFill>
                <a:schemeClr val="lt1"/>
              </a:solidFill>
              <a:latin typeface="Trebuchet MS"/>
            </a:endParaRPr>
          </a:p>
        </p:txBody>
      </p:sp>
      <p:cxnSp>
        <p:nvCxnSpPr>
          <p:cNvPr id="264" name="Connecteur droit 42"/>
          <p:cNvCxnSpPr>
            <a:stCxn id="262" idx="6"/>
            <a:endCxn id="263" idx="2"/>
          </p:cNvCxnSpPr>
          <p:nvPr/>
        </p:nvCxnSpPr>
        <p:spPr>
          <a:xfrm flipV="1">
            <a:off x="3282840" y="3879360"/>
            <a:ext cx="1382040" cy="731880"/>
          </a:xfrm>
          <a:prstGeom prst="straightConnector1">
            <a:avLst/>
          </a:prstGeom>
          <a:ln>
            <a:solidFill>
              <a:srgbClr val="9bbb59"/>
            </a:solidFill>
            <a:round/>
          </a:ln>
        </p:spPr>
      </p:cxnSp>
      <p:sp>
        <p:nvSpPr>
          <p:cNvPr id="265" name="Rectangle 44"/>
          <p:cNvSpPr/>
          <p:nvPr/>
        </p:nvSpPr>
        <p:spPr>
          <a:xfrm>
            <a:off x="6297120" y="4656600"/>
            <a:ext cx="1050120" cy="661680"/>
          </a:xfrm>
          <a:prstGeom prst="rect">
            <a:avLst/>
          </a:prstGeom>
          <a:gradFill rotWithShape="0">
            <a:gsLst>
              <a:gs pos="0">
                <a:srgbClr val="3e7fcc"/>
              </a:gs>
              <a:gs pos="100000">
                <a:srgbClr val="a4c1ff"/>
              </a:gs>
            </a:gsLst>
            <a:lin ang="16200000"/>
          </a:gradFill>
          <a:ln>
            <a:solidFill>
              <a:srgbClr val="4a7ebb"/>
            </a:solidFill>
            <a:round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fr-FR" sz="1800" spc="-1" strike="noStrike">
                <a:solidFill>
                  <a:schemeClr val="lt1"/>
                </a:solidFill>
                <a:latin typeface="Trebuchet MS"/>
              </a:rPr>
              <a:t>S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6" name="Cylindre 45"/>
          <p:cNvSpPr/>
          <p:nvPr/>
        </p:nvSpPr>
        <p:spPr>
          <a:xfrm>
            <a:off x="6318360" y="980640"/>
            <a:ext cx="572760" cy="966600"/>
          </a:xfrm>
          <a:prstGeom prst="can">
            <a:avLst>
              <a:gd name="adj" fmla="val 25000"/>
            </a:avLst>
          </a:prstGeom>
          <a:gradFill rotWithShape="0">
            <a:gsLst>
              <a:gs pos="0">
                <a:srgbClr val="38b6d7"/>
              </a:gs>
              <a:gs pos="100000">
                <a:srgbClr val="a6e6ff"/>
              </a:gs>
            </a:gsLst>
            <a:lin ang="16200000"/>
          </a:gradFill>
          <a:ln>
            <a:solidFill>
              <a:srgbClr val="46aac4"/>
            </a:solidFill>
            <a:round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fr-FR" sz="1800" spc="-1" strike="noStrike">
                <a:solidFill>
                  <a:schemeClr val="lt1"/>
                </a:solidFill>
                <a:latin typeface="Trebuchet MS"/>
              </a:rPr>
              <a:t>PT1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7" name="Cube 46"/>
          <p:cNvSpPr/>
          <p:nvPr/>
        </p:nvSpPr>
        <p:spPr>
          <a:xfrm>
            <a:off x="7052400" y="923760"/>
            <a:ext cx="572760" cy="1023120"/>
          </a:xfrm>
          <a:prstGeom prst="cube">
            <a:avLst>
              <a:gd name="adj" fmla="val 25000"/>
            </a:avLst>
          </a:prstGeom>
          <a:gradFill rotWithShape="0">
            <a:gsLst>
              <a:gs pos="0">
                <a:srgbClr val="38b6d7"/>
              </a:gs>
              <a:gs pos="100000">
                <a:srgbClr val="a6e6ff"/>
              </a:gs>
            </a:gsLst>
            <a:lin ang="16200000"/>
          </a:gradFill>
          <a:ln>
            <a:solidFill>
              <a:srgbClr val="46aac4"/>
            </a:solidFill>
            <a:round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fr-FR" sz="1800" spc="-1" strike="noStrike">
                <a:solidFill>
                  <a:schemeClr val="lt1"/>
                </a:solidFill>
                <a:latin typeface="Trebuchet MS"/>
              </a:rPr>
              <a:t>PT2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8" name="Cylindre 47"/>
          <p:cNvSpPr/>
          <p:nvPr/>
        </p:nvSpPr>
        <p:spPr>
          <a:xfrm>
            <a:off x="4942800" y="3065040"/>
            <a:ext cx="366120" cy="807840"/>
          </a:xfrm>
          <a:prstGeom prst="can">
            <a:avLst>
              <a:gd name="adj" fmla="val 25000"/>
            </a:avLst>
          </a:prstGeom>
          <a:gradFill rotWithShape="0">
            <a:gsLst>
              <a:gs pos="0">
                <a:srgbClr val="38b6d7"/>
              </a:gs>
              <a:gs pos="100000">
                <a:srgbClr val="a6e6ff"/>
              </a:gs>
            </a:gsLst>
            <a:lin ang="16200000"/>
          </a:gradFill>
          <a:ln>
            <a:solidFill>
              <a:srgbClr val="46aac4"/>
            </a:solidFill>
            <a:round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fr-FR" sz="1800" spc="-1" strike="noStrike">
                <a:solidFill>
                  <a:schemeClr val="lt1"/>
                </a:solidFill>
                <a:latin typeface="Trebuchet MS"/>
              </a:rPr>
              <a:t>PT1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9" name="Cylindre 49"/>
          <p:cNvSpPr/>
          <p:nvPr/>
        </p:nvSpPr>
        <p:spPr>
          <a:xfrm>
            <a:off x="5239800" y="3065400"/>
            <a:ext cx="345600" cy="807840"/>
          </a:xfrm>
          <a:prstGeom prst="can">
            <a:avLst>
              <a:gd name="adj" fmla="val 25000"/>
            </a:avLst>
          </a:prstGeom>
          <a:gradFill rotWithShape="0">
            <a:gsLst>
              <a:gs pos="0">
                <a:srgbClr val="38b6d7"/>
              </a:gs>
              <a:gs pos="100000">
                <a:srgbClr val="a6e6ff"/>
              </a:gs>
            </a:gsLst>
            <a:lin ang="16200000"/>
          </a:gradFill>
          <a:ln>
            <a:solidFill>
              <a:srgbClr val="46aac4"/>
            </a:solidFill>
            <a:round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i="1" lang="fr-FR" sz="1800" spc="-1" strike="noStrike">
                <a:solidFill>
                  <a:schemeClr val="lt1"/>
                </a:solidFill>
                <a:latin typeface="Trebuchet MS"/>
              </a:rPr>
              <a:t>PT</a:t>
            </a:r>
            <a:r>
              <a:rPr b="0" lang="fr-FR" sz="1800" spc="-1" strike="noStrike">
                <a:solidFill>
                  <a:schemeClr val="lt1"/>
                </a:solidFill>
                <a:latin typeface="Trebuchet MS"/>
              </a:rPr>
              <a:t>1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0" name="Cylindre 50"/>
          <p:cNvSpPr/>
          <p:nvPr/>
        </p:nvSpPr>
        <p:spPr>
          <a:xfrm>
            <a:off x="5558400" y="3070080"/>
            <a:ext cx="320400" cy="807840"/>
          </a:xfrm>
          <a:prstGeom prst="can">
            <a:avLst>
              <a:gd name="adj" fmla="val 25000"/>
            </a:avLst>
          </a:prstGeom>
          <a:gradFill rotWithShape="0">
            <a:gsLst>
              <a:gs pos="0">
                <a:srgbClr val="38b6d7"/>
              </a:gs>
              <a:gs pos="100000">
                <a:srgbClr val="a6e6ff"/>
              </a:gs>
            </a:gsLst>
            <a:lin ang="16200000"/>
          </a:gradFill>
          <a:ln>
            <a:solidFill>
              <a:srgbClr val="46aac4"/>
            </a:solidFill>
            <a:round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fr-FR" sz="1800" spc="-1" strike="noStrike">
                <a:solidFill>
                  <a:schemeClr val="lt1"/>
                </a:solidFill>
                <a:latin typeface="Trebuchet MS"/>
              </a:rPr>
              <a:t>PT1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271" name="Connecteur : en angle 52"/>
          <p:cNvCxnSpPr>
            <a:stCxn id="265" idx="1"/>
            <a:endCxn id="245" idx="0"/>
          </p:cNvCxnSpPr>
          <p:nvPr/>
        </p:nvCxnSpPr>
        <p:spPr>
          <a:xfrm flipV="1" rot="10800000">
            <a:off x="5387040" y="4987440"/>
            <a:ext cx="910080" cy="744120"/>
          </a:xfrm>
          <a:prstGeom prst="bentConnector2">
            <a:avLst/>
          </a:prstGeom>
          <a:ln>
            <a:solidFill>
              <a:srgbClr val="4bacc6"/>
            </a:solidFill>
            <a:round/>
          </a:ln>
        </p:spPr>
      </p:cxnSp>
      <p:cxnSp>
        <p:nvCxnSpPr>
          <p:cNvPr id="272" name="Connecteur : en angle 53"/>
          <p:cNvCxnSpPr>
            <a:stCxn id="265" idx="1"/>
            <a:endCxn id="247" idx="3"/>
          </p:cNvCxnSpPr>
          <p:nvPr/>
        </p:nvCxnSpPr>
        <p:spPr>
          <a:xfrm rot="10800000">
            <a:off x="3402000" y="4928400"/>
            <a:ext cx="2895120" cy="59400"/>
          </a:xfrm>
          <a:prstGeom prst="bentConnector3">
            <a:avLst>
              <a:gd name="adj1" fmla="val 50006"/>
            </a:avLst>
          </a:prstGeom>
          <a:ln>
            <a:solidFill>
              <a:srgbClr val="4bacc6"/>
            </a:solidFill>
            <a:round/>
          </a:ln>
        </p:spPr>
      </p:cxnSp>
      <p:cxnSp>
        <p:nvCxnSpPr>
          <p:cNvPr id="273" name="Connecteur : en angle 56"/>
          <p:cNvCxnSpPr>
            <a:stCxn id="265" idx="0"/>
            <a:endCxn id="243" idx="2"/>
          </p:cNvCxnSpPr>
          <p:nvPr/>
        </p:nvCxnSpPr>
        <p:spPr>
          <a:xfrm flipV="1" rot="16200000">
            <a:off x="6022080" y="3856680"/>
            <a:ext cx="250920" cy="1349640"/>
          </a:xfrm>
          <a:prstGeom prst="bentConnector3">
            <a:avLst>
              <a:gd name="adj1" fmla="val 50000"/>
            </a:avLst>
          </a:prstGeom>
          <a:ln>
            <a:solidFill>
              <a:srgbClr val="4bacc6"/>
            </a:solidFill>
            <a:round/>
          </a:ln>
        </p:spPr>
      </p:cxnSp>
      <p:cxnSp>
        <p:nvCxnSpPr>
          <p:cNvPr id="274" name="Connecteur : en angle 59"/>
          <p:cNvCxnSpPr>
            <a:stCxn id="265" idx="3"/>
            <a:endCxn id="249" idx="2"/>
          </p:cNvCxnSpPr>
          <p:nvPr/>
        </p:nvCxnSpPr>
        <p:spPr>
          <a:xfrm flipV="1">
            <a:off x="7347240" y="4406040"/>
            <a:ext cx="1331280" cy="581760"/>
          </a:xfrm>
          <a:prstGeom prst="bentConnector2">
            <a:avLst/>
          </a:prstGeom>
          <a:ln>
            <a:solidFill>
              <a:srgbClr val="4bacc6"/>
            </a:solidFill>
            <a:round/>
          </a:ln>
        </p:spPr>
      </p:cxnSp>
      <p:cxnSp>
        <p:nvCxnSpPr>
          <p:cNvPr id="275" name="Connecteur : en angle 62"/>
          <p:cNvCxnSpPr>
            <a:stCxn id="246" idx="0"/>
            <a:endCxn id="265" idx="2"/>
          </p:cNvCxnSpPr>
          <p:nvPr/>
        </p:nvCxnSpPr>
        <p:spPr>
          <a:xfrm flipV="1" rot="16200000">
            <a:off x="7532280" y="4607640"/>
            <a:ext cx="483480" cy="1904400"/>
          </a:xfrm>
          <a:prstGeom prst="bentConnector3">
            <a:avLst>
              <a:gd name="adj1" fmla="val 50000"/>
            </a:avLst>
          </a:prstGeom>
          <a:ln>
            <a:solidFill>
              <a:srgbClr val="4bacc6"/>
            </a:solidFill>
            <a:round/>
          </a:ln>
        </p:spPr>
      </p:cxnSp>
      <p:cxnSp>
        <p:nvCxnSpPr>
          <p:cNvPr id="276" name="Connecteur droit 66"/>
          <p:cNvCxnSpPr/>
          <p:nvPr/>
        </p:nvCxnSpPr>
        <p:spPr>
          <a:xfrm>
            <a:off x="5175360" y="2159640"/>
            <a:ext cx="7016760" cy="360"/>
          </a:xfrm>
          <a:prstGeom prst="straightConnector1">
            <a:avLst/>
          </a:prstGeom>
          <a:ln>
            <a:solidFill>
              <a:srgbClr val="4f81bd"/>
            </a:solidFill>
            <a:round/>
          </a:ln>
        </p:spPr>
      </p:cxnSp>
      <p:sp>
        <p:nvSpPr>
          <p:cNvPr id="277" name="Ellipse 68"/>
          <p:cNvSpPr/>
          <p:nvPr/>
        </p:nvSpPr>
        <p:spPr>
          <a:xfrm>
            <a:off x="8035560" y="1148400"/>
            <a:ext cx="188280" cy="211320"/>
          </a:xfrm>
          <a:prstGeom prst="ellipse">
            <a:avLst/>
          </a:prstGeom>
          <a:gradFill rotWithShape="0">
            <a:gsLst>
              <a:gs pos="0">
                <a:srgbClr val="d03f3b"/>
              </a:gs>
              <a:gs pos="100000">
                <a:srgbClr val="ffa7a4"/>
              </a:gs>
            </a:gsLst>
            <a:lin ang="16200000"/>
          </a:gradFill>
          <a:ln>
            <a:solidFill>
              <a:srgbClr val="be4b48"/>
            </a:solidFill>
            <a:round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fr-FR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F06882FF-ADD0-441F-872B-88AECF5CE68E}" type="slidenum">
              <a:t>15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Rectangle : avec coin rogné 2"/>
          <p:cNvSpPr/>
          <p:nvPr/>
        </p:nvSpPr>
        <p:spPr>
          <a:xfrm>
            <a:off x="9609840" y="96480"/>
            <a:ext cx="2574720" cy="2170080"/>
          </a:xfrm>
          <a:prstGeom prst="snip1Rect">
            <a:avLst>
              <a:gd name="adj" fmla="val 50000"/>
            </a:avLst>
          </a:prstGeom>
          <a:solidFill>
            <a:srgbClr val="ffffff"/>
          </a:solidFill>
          <a:ln>
            <a:solidFill>
              <a:srgbClr val="0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fr-FR" sz="1200" spc="-1" strike="noStrike">
                <a:solidFill>
                  <a:schemeClr val="dk1"/>
                </a:solidFill>
                <a:latin typeface="Trebuchet MS"/>
              </a:rPr>
              <a:t>RODIC DSL</a:t>
            </a:r>
            <a:endParaRPr b="0" lang="fr-FR" sz="1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FR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9" name="Rectangle : avec coin rogné 3"/>
          <p:cNvSpPr/>
          <p:nvPr/>
        </p:nvSpPr>
        <p:spPr>
          <a:xfrm>
            <a:off x="1064520" y="81720"/>
            <a:ext cx="11120400" cy="6775920"/>
          </a:xfrm>
          <a:prstGeom prst="snip1Rect">
            <a:avLst>
              <a:gd name="adj" fmla="val 16667"/>
            </a:avLst>
          </a:prstGeom>
          <a:noFill/>
          <a:ln>
            <a:solidFill>
              <a:srgbClr val="000000"/>
            </a:solidFill>
            <a:round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fr-FR" sz="1800" spc="-1" strike="noStrike">
              <a:solidFill>
                <a:schemeClr val="lt1"/>
              </a:solidFill>
              <a:latin typeface="Trebuchet MS"/>
            </a:endParaRPr>
          </a:p>
        </p:txBody>
      </p:sp>
      <p:pic>
        <p:nvPicPr>
          <p:cNvPr id="280" name="Image 5" descr=""/>
          <p:cNvPicPr/>
          <p:nvPr/>
        </p:nvPicPr>
        <p:blipFill>
          <a:blip r:embed="rId1"/>
          <a:stretch/>
        </p:blipFill>
        <p:spPr>
          <a:xfrm>
            <a:off x="1160640" y="96480"/>
            <a:ext cx="8022240" cy="6761160"/>
          </a:xfrm>
          <a:prstGeom prst="rect">
            <a:avLst/>
          </a:prstGeom>
          <a:ln w="0">
            <a:noFill/>
          </a:ln>
        </p:spPr>
      </p:pic>
      <p:sp>
        <p:nvSpPr>
          <p:cNvPr id="281" name="Rectangle : avec coin rogné 6"/>
          <p:cNvSpPr/>
          <p:nvPr/>
        </p:nvSpPr>
        <p:spPr>
          <a:xfrm>
            <a:off x="2162160" y="257040"/>
            <a:ext cx="3809520" cy="2838240"/>
          </a:xfrm>
          <a:prstGeom prst="snip1Rect">
            <a:avLst>
              <a:gd name="adj" fmla="val 16667"/>
            </a:avLst>
          </a:prstGeom>
          <a:noFill/>
          <a:ln>
            <a:solidFill>
              <a:srgbClr val="000000"/>
            </a:solidFill>
            <a:round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fr-FR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282" name="Rectangle : avec coin rogné 7"/>
          <p:cNvSpPr/>
          <p:nvPr/>
        </p:nvSpPr>
        <p:spPr>
          <a:xfrm>
            <a:off x="5016960" y="257040"/>
            <a:ext cx="955080" cy="960840"/>
          </a:xfrm>
          <a:prstGeom prst="snip1Rect">
            <a:avLst>
              <a:gd name="adj" fmla="val 50000"/>
            </a:avLst>
          </a:prstGeom>
          <a:solidFill>
            <a:srgbClr val="ffffff"/>
          </a:solidFill>
          <a:ln>
            <a:solidFill>
              <a:srgbClr val="0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fr-FR" sz="1200" spc="-1" strike="noStrike">
                <a:solidFill>
                  <a:schemeClr val="dk1"/>
                </a:solidFill>
                <a:latin typeface="Trebuchet MS"/>
              </a:rPr>
              <a:t>  </a:t>
            </a:r>
            <a:r>
              <a:rPr b="0" lang="fr-FR" sz="900" spc="-1" strike="noStrike">
                <a:solidFill>
                  <a:schemeClr val="dk1"/>
                </a:solidFill>
                <a:latin typeface="Trebuchet MS"/>
              </a:rPr>
              <a:t>Structural</a:t>
            </a:r>
            <a:endParaRPr b="0" lang="fr-FR" sz="9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FR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3" name="Rectangle : avec coin rogné 8"/>
          <p:cNvSpPr/>
          <p:nvPr/>
        </p:nvSpPr>
        <p:spPr>
          <a:xfrm>
            <a:off x="1138680" y="3110040"/>
            <a:ext cx="4750560" cy="3665520"/>
          </a:xfrm>
          <a:prstGeom prst="snip1Rect">
            <a:avLst>
              <a:gd name="adj" fmla="val 16667"/>
            </a:avLst>
          </a:prstGeom>
          <a:noFill/>
          <a:ln>
            <a:solidFill>
              <a:srgbClr val="000000"/>
            </a:solidFill>
            <a:round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fr-FR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284" name="Rectangle : avec coin rogné 9"/>
          <p:cNvSpPr/>
          <p:nvPr/>
        </p:nvSpPr>
        <p:spPr>
          <a:xfrm>
            <a:off x="4698360" y="3110040"/>
            <a:ext cx="1190880" cy="1234080"/>
          </a:xfrm>
          <a:prstGeom prst="snip1Rect">
            <a:avLst>
              <a:gd name="adj" fmla="val 50000"/>
            </a:avLst>
          </a:prstGeom>
          <a:solidFill>
            <a:srgbClr val="ffffff"/>
          </a:solidFill>
          <a:ln>
            <a:solidFill>
              <a:srgbClr val="0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fr-FR" sz="1200" spc="-1" strike="noStrike">
                <a:solidFill>
                  <a:schemeClr val="dk1"/>
                </a:solidFill>
                <a:latin typeface="Trebuchet MS"/>
              </a:rPr>
              <a:t>  </a:t>
            </a:r>
            <a:r>
              <a:rPr b="0" lang="fr-FR" sz="1200" spc="-1" strike="noStrike">
                <a:solidFill>
                  <a:schemeClr val="dk1"/>
                </a:solidFill>
                <a:latin typeface="Trebuchet MS"/>
              </a:rPr>
              <a:t>Behavior</a:t>
            </a:r>
            <a:endParaRPr b="0" lang="fr-FR" sz="1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FR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5" name="Rectangle : avec coin rogné 10"/>
          <p:cNvSpPr/>
          <p:nvPr/>
        </p:nvSpPr>
        <p:spPr>
          <a:xfrm>
            <a:off x="5986080" y="190440"/>
            <a:ext cx="3561480" cy="4343040"/>
          </a:xfrm>
          <a:prstGeom prst="snip1Rect">
            <a:avLst>
              <a:gd name="adj" fmla="val 16667"/>
            </a:avLst>
          </a:prstGeom>
          <a:noFill/>
          <a:ln>
            <a:solidFill>
              <a:srgbClr val="000000"/>
            </a:solidFill>
            <a:round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fr-FR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286" name="Rectangle : avec coin rogné 11"/>
          <p:cNvSpPr/>
          <p:nvPr/>
        </p:nvSpPr>
        <p:spPr>
          <a:xfrm>
            <a:off x="8356680" y="190440"/>
            <a:ext cx="1190880" cy="1120680"/>
          </a:xfrm>
          <a:prstGeom prst="snip1Rect">
            <a:avLst>
              <a:gd name="adj" fmla="val 50000"/>
            </a:avLst>
          </a:prstGeom>
          <a:solidFill>
            <a:srgbClr val="ffffff"/>
          </a:solidFill>
          <a:ln>
            <a:solidFill>
              <a:srgbClr val="0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fr-FR" sz="1200" spc="-1" strike="noStrike">
                <a:solidFill>
                  <a:schemeClr val="dk1"/>
                </a:solidFill>
                <a:latin typeface="Trebuchet MS"/>
              </a:rPr>
              <a:t>   </a:t>
            </a:r>
            <a:r>
              <a:rPr b="0" lang="fr-FR" sz="1200" spc="-1" strike="noStrike">
                <a:solidFill>
                  <a:schemeClr val="dk1"/>
                </a:solidFill>
                <a:latin typeface="Trebuchet MS"/>
              </a:rPr>
              <a:t>RunTime/Simulation</a:t>
            </a:r>
            <a:endParaRPr b="0" lang="fr-FR" sz="1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FR" sz="1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87" name="Image 12" descr=""/>
          <p:cNvPicPr/>
          <p:nvPr/>
        </p:nvPicPr>
        <p:blipFill>
          <a:blip r:embed="rId2"/>
          <a:stretch/>
        </p:blipFill>
        <p:spPr>
          <a:xfrm>
            <a:off x="7649280" y="3210480"/>
            <a:ext cx="4535640" cy="2267640"/>
          </a:xfrm>
          <a:prstGeom prst="rect">
            <a:avLst/>
          </a:prstGeom>
          <a:ln w="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1E306240-37CA-48F8-BED9-A86543C92EA7}" type="slidenum">
              <a:t>16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1" dur="indefinite" restart="never" nodeType="tmRoot">
          <p:childTnLst>
            <p:seq>
              <p:cTn id="42" dur="indefinite" nodeType="mainSeq">
                <p:childTnLst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nodeType="clickEffect" fill="hold" presetClass="entr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PlaceHolder 1"/>
          <p:cNvSpPr>
            <a:spLocks noGrp="1"/>
          </p:cNvSpPr>
          <p:nvPr>
            <p:ph type="title"/>
          </p:nvPr>
        </p:nvSpPr>
        <p:spPr>
          <a:xfrm>
            <a:off x="1388160" y="1496880"/>
            <a:ext cx="10233360" cy="2742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36000" rIns="36000" tIns="36000" bIns="36000" anchor="ctr">
            <a:noAutofit/>
          </a:bodyPr>
          <a:p>
            <a:pPr indent="0" algn="ctr">
              <a:lnSpc>
                <a:spcPts val="3359"/>
              </a:lnSpc>
              <a:buNone/>
            </a:pPr>
            <a:r>
              <a:rPr b="0" lang="fr-FR" sz="3359" spc="-1" strike="noStrike">
                <a:solidFill>
                  <a:srgbClr val="eeece1"/>
                </a:solidFill>
                <a:latin typeface="Trebuchet MS"/>
                <a:ea typeface="MS PGothic"/>
              </a:rPr>
              <a:t>How the consept of « Time » will work</a:t>
            </a:r>
            <a:endParaRPr b="0" lang="fr-FR" sz="3359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113AB9E-9C55-4E52-BFC9-44D6C3DA9584}" type="slidenum">
              <a:t>17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PlaceHolder 1"/>
          <p:cNvSpPr>
            <a:spLocks noGrp="1"/>
          </p:cNvSpPr>
          <p:nvPr>
            <p:ph/>
          </p:nvPr>
        </p:nvSpPr>
        <p:spPr>
          <a:xfrm>
            <a:off x="4991760" y="2279160"/>
            <a:ext cx="7200000" cy="416232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p>
            <a:pPr marL="548640" indent="-548640">
              <a:lnSpc>
                <a:spcPct val="100000"/>
              </a:lnSpc>
              <a:spcBef>
                <a:spcPts val="281"/>
              </a:spcBef>
              <a:buClr>
                <a:srgbClr val="4f81bd"/>
              </a:buClr>
              <a:buFont typeface="Arial"/>
              <a:buChar char="•"/>
            </a:pPr>
            <a:r>
              <a:rPr b="0" lang="fr-FR" sz="1400" spc="-1" strike="noStrike">
                <a:solidFill>
                  <a:srgbClr val="17375e"/>
                </a:solidFill>
                <a:latin typeface="Tahoma"/>
                <a:ea typeface="Tahoma"/>
              </a:rPr>
              <a:t>t= 0</a:t>
            </a:r>
            <a:endParaRPr b="0" lang="fr-FR" sz="1400" spc="-1" strike="noStrike">
              <a:solidFill>
                <a:srgbClr val="17375e"/>
              </a:solidFill>
              <a:latin typeface="Tahoma"/>
            </a:endParaRPr>
          </a:p>
          <a:p>
            <a:pPr lvl="1" marL="891720" indent="-343080">
              <a:lnSpc>
                <a:spcPct val="100000"/>
              </a:lnSpc>
              <a:spcBef>
                <a:spcPts val="281"/>
              </a:spcBef>
              <a:buClr>
                <a:srgbClr val="558ed5"/>
              </a:buClr>
              <a:buFont typeface="Wingdings" charset="2"/>
              <a:buChar char=""/>
            </a:pPr>
            <a:r>
              <a:rPr b="0" lang="fr-FR" sz="1400" spc="-1" strike="noStrike">
                <a:solidFill>
                  <a:srgbClr val="17375e"/>
                </a:solidFill>
                <a:latin typeface="Tahoma"/>
                <a:ea typeface="Tahoma"/>
              </a:rPr>
              <a:t>Source start task </a:t>
            </a:r>
            <a:r>
              <a:rPr b="0" lang="fr-FR" sz="1400" spc="-1" strike="noStrike">
                <a:solidFill>
                  <a:srgbClr val="17375e"/>
                </a:solidFill>
                <a:latin typeface="Wingdings"/>
                <a:ea typeface="Tahoma"/>
              </a:rPr>
              <a:t></a:t>
            </a:r>
            <a:r>
              <a:rPr b="0" lang="fr-FR" sz="1400" spc="-1" strike="noStrike">
                <a:solidFill>
                  <a:srgbClr val="17375e"/>
                </a:solidFill>
                <a:latin typeface="Tahoma"/>
                <a:ea typeface="Tahoma"/>
              </a:rPr>
              <a:t> end at t = 3</a:t>
            </a:r>
            <a:endParaRPr b="0" lang="fr-FR" sz="1400" spc="-1" strike="noStrike">
              <a:solidFill>
                <a:srgbClr val="17375e"/>
              </a:solidFill>
              <a:latin typeface="Tahoma"/>
            </a:endParaRPr>
          </a:p>
          <a:p>
            <a:pPr lvl="1" marL="891720" indent="-343080">
              <a:lnSpc>
                <a:spcPct val="100000"/>
              </a:lnSpc>
              <a:spcBef>
                <a:spcPts val="281"/>
              </a:spcBef>
              <a:buClr>
                <a:srgbClr val="558ed5"/>
              </a:buClr>
              <a:buFont typeface="Wingdings" charset="2"/>
              <a:buChar char=""/>
            </a:pPr>
            <a:r>
              <a:rPr b="0" lang="fr-FR" sz="1400" spc="-1" strike="noStrike">
                <a:solidFill>
                  <a:srgbClr val="17375e"/>
                </a:solidFill>
                <a:latin typeface="Tahoma"/>
                <a:ea typeface="Tahoma"/>
              </a:rPr>
              <a:t>Process stand by</a:t>
            </a:r>
            <a:endParaRPr b="0" lang="fr-FR" sz="1400" spc="-1" strike="noStrike">
              <a:solidFill>
                <a:srgbClr val="17375e"/>
              </a:solidFill>
              <a:latin typeface="Tahoma"/>
            </a:endParaRPr>
          </a:p>
          <a:p>
            <a:pPr lvl="1" marL="891720" indent="-343080">
              <a:lnSpc>
                <a:spcPct val="100000"/>
              </a:lnSpc>
              <a:spcBef>
                <a:spcPts val="281"/>
              </a:spcBef>
              <a:buClr>
                <a:srgbClr val="558ed5"/>
              </a:buClr>
              <a:buFont typeface="Wingdings" charset="2"/>
              <a:buChar char=""/>
            </a:pPr>
            <a:r>
              <a:rPr b="0" lang="fr-FR" sz="1400" spc="-1" strike="noStrike">
                <a:solidFill>
                  <a:srgbClr val="17375e"/>
                </a:solidFill>
                <a:latin typeface="Tahoma"/>
                <a:ea typeface="Tahoma"/>
              </a:rPr>
              <a:t>Sink stand by</a:t>
            </a:r>
            <a:endParaRPr b="0" lang="fr-FR" sz="1400" spc="-1" strike="noStrike">
              <a:solidFill>
                <a:srgbClr val="17375e"/>
              </a:solidFill>
              <a:latin typeface="Tahoma"/>
            </a:endParaRPr>
          </a:p>
          <a:p>
            <a:pPr marL="548640" indent="-548640">
              <a:lnSpc>
                <a:spcPct val="100000"/>
              </a:lnSpc>
              <a:spcBef>
                <a:spcPts val="281"/>
              </a:spcBef>
              <a:buClr>
                <a:srgbClr val="4f81bd"/>
              </a:buClr>
              <a:buFont typeface="Arial"/>
              <a:buChar char="•"/>
            </a:pPr>
            <a:r>
              <a:rPr b="0" lang="fr-FR" sz="1400" spc="-1" strike="noStrike">
                <a:solidFill>
                  <a:srgbClr val="17375e"/>
                </a:solidFill>
                <a:latin typeface="Tahoma"/>
                <a:ea typeface="Tahoma"/>
              </a:rPr>
              <a:t>t=3</a:t>
            </a:r>
            <a:endParaRPr b="0" lang="fr-FR" sz="1400" spc="-1" strike="noStrike">
              <a:solidFill>
                <a:srgbClr val="17375e"/>
              </a:solidFill>
              <a:latin typeface="Tahoma"/>
            </a:endParaRPr>
          </a:p>
          <a:p>
            <a:pPr lvl="1" marL="891720" indent="-343080">
              <a:lnSpc>
                <a:spcPct val="100000"/>
              </a:lnSpc>
              <a:spcBef>
                <a:spcPts val="281"/>
              </a:spcBef>
              <a:buClr>
                <a:srgbClr val="558ed5"/>
              </a:buClr>
              <a:buFont typeface="Wingdings" charset="2"/>
              <a:buChar char=""/>
            </a:pPr>
            <a:r>
              <a:rPr b="0" lang="fr-FR" sz="1400" spc="-1" strike="noStrike">
                <a:solidFill>
                  <a:srgbClr val="17375e"/>
                </a:solidFill>
                <a:latin typeface="Tahoma"/>
                <a:ea typeface="Tahoma"/>
              </a:rPr>
              <a:t>Source end task </a:t>
            </a:r>
            <a:r>
              <a:rPr b="0" lang="fr-FR" sz="1400" spc="-1" strike="noStrike">
                <a:solidFill>
                  <a:srgbClr val="17375e"/>
                </a:solidFill>
                <a:latin typeface="Wingdings"/>
                <a:ea typeface="Tahoma"/>
              </a:rPr>
              <a:t></a:t>
            </a:r>
            <a:r>
              <a:rPr b="0" lang="fr-FR" sz="1400" spc="-1" strike="noStrike">
                <a:solidFill>
                  <a:srgbClr val="17375e"/>
                </a:solidFill>
                <a:latin typeface="Tahoma"/>
                <a:ea typeface="Tahoma"/>
              </a:rPr>
              <a:t> Source add to Process / Source start task </a:t>
            </a:r>
            <a:r>
              <a:rPr b="0" lang="fr-FR" sz="1400" spc="-1" strike="noStrike">
                <a:solidFill>
                  <a:srgbClr val="17375e"/>
                </a:solidFill>
                <a:latin typeface="Wingdings"/>
                <a:ea typeface="Tahoma"/>
              </a:rPr>
              <a:t></a:t>
            </a:r>
            <a:r>
              <a:rPr b="0" lang="fr-FR" sz="1400" spc="-1" strike="noStrike">
                <a:solidFill>
                  <a:srgbClr val="17375e"/>
                </a:solidFill>
                <a:latin typeface="Tahoma"/>
                <a:ea typeface="Tahoma"/>
              </a:rPr>
              <a:t> end at t=6</a:t>
            </a:r>
            <a:endParaRPr b="0" lang="fr-FR" sz="1400" spc="-1" strike="noStrike">
              <a:solidFill>
                <a:srgbClr val="17375e"/>
              </a:solidFill>
              <a:latin typeface="Tahoma"/>
            </a:endParaRPr>
          </a:p>
          <a:p>
            <a:pPr lvl="1" marL="891720" indent="-343080">
              <a:lnSpc>
                <a:spcPct val="100000"/>
              </a:lnSpc>
              <a:spcBef>
                <a:spcPts val="281"/>
              </a:spcBef>
              <a:buClr>
                <a:srgbClr val="558ed5"/>
              </a:buClr>
              <a:buFont typeface="Wingdings" charset="2"/>
              <a:buChar char=""/>
            </a:pPr>
            <a:r>
              <a:rPr b="0" lang="fr-FR" sz="1400" spc="-1" strike="noStrike">
                <a:solidFill>
                  <a:srgbClr val="17375e"/>
                </a:solidFill>
                <a:latin typeface="Tahoma"/>
                <a:ea typeface="Tahoma"/>
              </a:rPr>
              <a:t>Process start task </a:t>
            </a:r>
            <a:r>
              <a:rPr b="0" lang="fr-FR" sz="1400" spc="-1" strike="noStrike">
                <a:solidFill>
                  <a:srgbClr val="17375e"/>
                </a:solidFill>
                <a:latin typeface="Wingdings"/>
                <a:ea typeface="Tahoma"/>
              </a:rPr>
              <a:t></a:t>
            </a:r>
            <a:r>
              <a:rPr b="0" lang="fr-FR" sz="1400" spc="-1" strike="noStrike">
                <a:solidFill>
                  <a:srgbClr val="17375e"/>
                </a:solidFill>
                <a:latin typeface="Tahoma"/>
                <a:ea typeface="Tahoma"/>
              </a:rPr>
              <a:t> end at = 5</a:t>
            </a:r>
            <a:endParaRPr b="0" lang="fr-FR" sz="1400" spc="-1" strike="noStrike">
              <a:solidFill>
                <a:srgbClr val="17375e"/>
              </a:solidFill>
              <a:latin typeface="Tahoma"/>
            </a:endParaRPr>
          </a:p>
          <a:p>
            <a:pPr lvl="1" marL="891720" indent="-343080">
              <a:lnSpc>
                <a:spcPct val="100000"/>
              </a:lnSpc>
              <a:spcBef>
                <a:spcPts val="281"/>
              </a:spcBef>
              <a:buClr>
                <a:srgbClr val="558ed5"/>
              </a:buClr>
              <a:buFont typeface="Wingdings" charset="2"/>
              <a:buChar char=""/>
            </a:pPr>
            <a:r>
              <a:rPr b="0" lang="fr-FR" sz="1400" spc="-1" strike="noStrike">
                <a:solidFill>
                  <a:srgbClr val="17375e"/>
                </a:solidFill>
                <a:latin typeface="Tahoma"/>
                <a:ea typeface="Tahoma"/>
              </a:rPr>
              <a:t>Sink stand by</a:t>
            </a:r>
            <a:endParaRPr b="0" lang="fr-FR" sz="1400" spc="-1" strike="noStrike">
              <a:solidFill>
                <a:srgbClr val="17375e"/>
              </a:solidFill>
              <a:latin typeface="Tahoma"/>
            </a:endParaRPr>
          </a:p>
          <a:p>
            <a:pPr marL="548640" indent="-548640">
              <a:lnSpc>
                <a:spcPct val="100000"/>
              </a:lnSpc>
              <a:spcBef>
                <a:spcPts val="281"/>
              </a:spcBef>
              <a:buClr>
                <a:srgbClr val="4f81bd"/>
              </a:buClr>
              <a:buFont typeface="Arial"/>
              <a:buChar char="•"/>
            </a:pPr>
            <a:r>
              <a:rPr b="0" lang="fr-FR" sz="1400" spc="-1" strike="noStrike">
                <a:solidFill>
                  <a:srgbClr val="17375e"/>
                </a:solidFill>
                <a:latin typeface="Tahoma"/>
                <a:ea typeface="Tahoma"/>
              </a:rPr>
              <a:t>t=5</a:t>
            </a:r>
            <a:endParaRPr b="0" lang="fr-FR" sz="1400" spc="-1" strike="noStrike">
              <a:solidFill>
                <a:srgbClr val="17375e"/>
              </a:solidFill>
              <a:latin typeface="Tahoma"/>
            </a:endParaRPr>
          </a:p>
          <a:p>
            <a:pPr lvl="1" marL="891720" indent="-343080">
              <a:lnSpc>
                <a:spcPct val="100000"/>
              </a:lnSpc>
              <a:spcBef>
                <a:spcPts val="281"/>
              </a:spcBef>
              <a:buClr>
                <a:srgbClr val="558ed5"/>
              </a:buClr>
              <a:buFont typeface="Wingdings" charset="2"/>
              <a:buChar char=""/>
            </a:pPr>
            <a:r>
              <a:rPr b="0" lang="fr-FR" sz="1400" spc="-1" strike="noStrike">
                <a:solidFill>
                  <a:srgbClr val="17375e"/>
                </a:solidFill>
                <a:latin typeface="Tahoma"/>
                <a:ea typeface="Tahoma"/>
              </a:rPr>
              <a:t>Source on going</a:t>
            </a:r>
            <a:endParaRPr b="0" lang="fr-FR" sz="1400" spc="-1" strike="noStrike">
              <a:solidFill>
                <a:srgbClr val="17375e"/>
              </a:solidFill>
              <a:latin typeface="Tahoma"/>
            </a:endParaRPr>
          </a:p>
          <a:p>
            <a:pPr lvl="1" marL="891720" indent="-343080">
              <a:lnSpc>
                <a:spcPct val="100000"/>
              </a:lnSpc>
              <a:spcBef>
                <a:spcPts val="281"/>
              </a:spcBef>
              <a:buClr>
                <a:srgbClr val="558ed5"/>
              </a:buClr>
              <a:buFont typeface="Wingdings" charset="2"/>
              <a:buChar char=""/>
            </a:pPr>
            <a:r>
              <a:rPr b="0" lang="fr-FR" sz="1400" spc="-1" strike="noStrike">
                <a:solidFill>
                  <a:srgbClr val="17375e"/>
                </a:solidFill>
                <a:latin typeface="Tahoma"/>
                <a:ea typeface="Tahoma"/>
              </a:rPr>
              <a:t>Process end task </a:t>
            </a:r>
            <a:r>
              <a:rPr b="0" lang="fr-FR" sz="1400" spc="-1" strike="noStrike">
                <a:solidFill>
                  <a:srgbClr val="17375e"/>
                </a:solidFill>
                <a:latin typeface="Wingdings"/>
                <a:ea typeface="Tahoma"/>
              </a:rPr>
              <a:t></a:t>
            </a:r>
            <a:r>
              <a:rPr b="0" lang="fr-FR" sz="1400" spc="-1" strike="noStrike">
                <a:solidFill>
                  <a:srgbClr val="17375e"/>
                </a:solidFill>
                <a:latin typeface="Tahoma"/>
                <a:ea typeface="Tahoma"/>
              </a:rPr>
              <a:t> Process add to Sink</a:t>
            </a:r>
            <a:endParaRPr b="0" lang="fr-FR" sz="1400" spc="-1" strike="noStrike">
              <a:solidFill>
                <a:srgbClr val="17375e"/>
              </a:solidFill>
              <a:latin typeface="Tahoma"/>
            </a:endParaRPr>
          </a:p>
          <a:p>
            <a:pPr lvl="1" marL="891720" indent="-343080">
              <a:lnSpc>
                <a:spcPct val="100000"/>
              </a:lnSpc>
              <a:spcBef>
                <a:spcPts val="281"/>
              </a:spcBef>
              <a:buClr>
                <a:srgbClr val="558ed5"/>
              </a:buClr>
              <a:buFont typeface="Wingdings" charset="2"/>
              <a:buChar char=""/>
            </a:pPr>
            <a:r>
              <a:rPr b="0" lang="fr-FR" sz="1400" spc="-1" strike="noStrike">
                <a:solidFill>
                  <a:srgbClr val="17375e"/>
                </a:solidFill>
                <a:latin typeface="Tahoma"/>
                <a:ea typeface="Tahoma"/>
              </a:rPr>
              <a:t>Sink stand by</a:t>
            </a:r>
            <a:endParaRPr b="0" lang="fr-FR" sz="1400" spc="-1" strike="noStrike">
              <a:solidFill>
                <a:srgbClr val="17375e"/>
              </a:solidFill>
              <a:latin typeface="Tahoma"/>
            </a:endParaRPr>
          </a:p>
          <a:p>
            <a:pPr marL="548640" indent="-548640">
              <a:lnSpc>
                <a:spcPct val="100000"/>
              </a:lnSpc>
              <a:spcBef>
                <a:spcPts val="281"/>
              </a:spcBef>
              <a:buClr>
                <a:srgbClr val="4f81bd"/>
              </a:buClr>
              <a:buFont typeface="Arial"/>
              <a:buChar char="•"/>
            </a:pPr>
            <a:r>
              <a:rPr b="0" lang="fr-FR" sz="1400" spc="-1" strike="noStrike">
                <a:solidFill>
                  <a:srgbClr val="17375e"/>
                </a:solidFill>
                <a:latin typeface="Tahoma"/>
                <a:ea typeface="Tahoma"/>
              </a:rPr>
              <a:t>t=6</a:t>
            </a:r>
            <a:endParaRPr b="0" lang="fr-FR" sz="1400" spc="-1" strike="noStrike">
              <a:solidFill>
                <a:srgbClr val="17375e"/>
              </a:solidFill>
              <a:latin typeface="Tahoma"/>
            </a:endParaRPr>
          </a:p>
          <a:p>
            <a:pPr lvl="1" marL="891720" indent="-343080">
              <a:lnSpc>
                <a:spcPct val="100000"/>
              </a:lnSpc>
              <a:spcBef>
                <a:spcPts val="281"/>
              </a:spcBef>
              <a:buClr>
                <a:srgbClr val="558ed5"/>
              </a:buClr>
              <a:buFont typeface="Wingdings" charset="2"/>
              <a:buChar char=""/>
            </a:pPr>
            <a:r>
              <a:rPr b="0" lang="fr-FR" sz="1400" spc="-1" strike="noStrike">
                <a:solidFill>
                  <a:srgbClr val="17375e"/>
                </a:solidFill>
                <a:latin typeface="Tahoma"/>
                <a:ea typeface="Tahoma"/>
              </a:rPr>
              <a:t>Source end task </a:t>
            </a:r>
            <a:r>
              <a:rPr b="0" lang="fr-FR" sz="1400" spc="-1" strike="noStrike">
                <a:solidFill>
                  <a:srgbClr val="17375e"/>
                </a:solidFill>
                <a:latin typeface="Wingdings"/>
                <a:ea typeface="Tahoma"/>
              </a:rPr>
              <a:t></a:t>
            </a:r>
            <a:r>
              <a:rPr b="0" lang="fr-FR" sz="1400" spc="-1" strike="noStrike">
                <a:solidFill>
                  <a:srgbClr val="17375e"/>
                </a:solidFill>
                <a:latin typeface="Tahoma"/>
                <a:ea typeface="Tahoma"/>
              </a:rPr>
              <a:t> Source add to Process / Source start task </a:t>
            </a:r>
            <a:r>
              <a:rPr b="0" lang="fr-FR" sz="1400" spc="-1" strike="noStrike">
                <a:solidFill>
                  <a:srgbClr val="17375e"/>
                </a:solidFill>
                <a:latin typeface="Wingdings"/>
                <a:ea typeface="Tahoma"/>
              </a:rPr>
              <a:t></a:t>
            </a:r>
            <a:r>
              <a:rPr b="0" lang="fr-FR" sz="1400" spc="-1" strike="noStrike">
                <a:solidFill>
                  <a:srgbClr val="17375e"/>
                </a:solidFill>
                <a:latin typeface="Tahoma"/>
                <a:ea typeface="Tahoma"/>
              </a:rPr>
              <a:t> end at t=9</a:t>
            </a:r>
            <a:endParaRPr b="0" lang="fr-FR" sz="1400" spc="-1" strike="noStrike">
              <a:solidFill>
                <a:srgbClr val="17375e"/>
              </a:solidFill>
              <a:latin typeface="Tahoma"/>
            </a:endParaRPr>
          </a:p>
          <a:p>
            <a:pPr lvl="1" marL="891720" indent="-343080">
              <a:lnSpc>
                <a:spcPct val="100000"/>
              </a:lnSpc>
              <a:spcBef>
                <a:spcPts val="281"/>
              </a:spcBef>
              <a:buClr>
                <a:srgbClr val="558ed5"/>
              </a:buClr>
              <a:buFont typeface="Wingdings" charset="2"/>
              <a:buChar char=""/>
            </a:pPr>
            <a:r>
              <a:rPr b="0" lang="fr-FR" sz="1400" spc="-1" strike="noStrike">
                <a:solidFill>
                  <a:srgbClr val="17375e"/>
                </a:solidFill>
                <a:latin typeface="Tahoma"/>
                <a:ea typeface="Tahoma"/>
              </a:rPr>
              <a:t>Process start task </a:t>
            </a:r>
            <a:r>
              <a:rPr b="0" lang="fr-FR" sz="1400" spc="-1" strike="noStrike">
                <a:solidFill>
                  <a:srgbClr val="17375e"/>
                </a:solidFill>
                <a:latin typeface="Wingdings"/>
                <a:ea typeface="Tahoma"/>
              </a:rPr>
              <a:t></a:t>
            </a:r>
            <a:r>
              <a:rPr b="0" lang="fr-FR" sz="1400" spc="-1" strike="noStrike">
                <a:solidFill>
                  <a:srgbClr val="17375e"/>
                </a:solidFill>
                <a:latin typeface="Tahoma"/>
                <a:ea typeface="Tahoma"/>
              </a:rPr>
              <a:t> end at = 8</a:t>
            </a:r>
            <a:endParaRPr b="0" lang="fr-FR" sz="1400" spc="-1" strike="noStrike">
              <a:solidFill>
                <a:srgbClr val="17375e"/>
              </a:solidFill>
              <a:latin typeface="Tahoma"/>
            </a:endParaRPr>
          </a:p>
          <a:p>
            <a:pPr lvl="1" marL="891720" indent="-343080">
              <a:lnSpc>
                <a:spcPct val="100000"/>
              </a:lnSpc>
              <a:spcBef>
                <a:spcPts val="281"/>
              </a:spcBef>
              <a:buClr>
                <a:srgbClr val="558ed5"/>
              </a:buClr>
              <a:buFont typeface="Wingdings" charset="2"/>
              <a:buChar char=""/>
            </a:pPr>
            <a:r>
              <a:rPr b="0" lang="fr-FR" sz="1400" spc="-1" strike="noStrike">
                <a:solidFill>
                  <a:srgbClr val="17375e"/>
                </a:solidFill>
                <a:latin typeface="Tahoma"/>
                <a:ea typeface="Tahoma"/>
              </a:rPr>
              <a:t>Sink stand by</a:t>
            </a:r>
            <a:endParaRPr b="0" lang="fr-FR" sz="1400" spc="-1" strike="noStrike">
              <a:solidFill>
                <a:srgbClr val="17375e"/>
              </a:solidFill>
              <a:latin typeface="Tahoma"/>
            </a:endParaRPr>
          </a:p>
          <a:p>
            <a:pPr indent="0">
              <a:lnSpc>
                <a:spcPct val="100000"/>
              </a:lnSpc>
              <a:spcBef>
                <a:spcPts val="281"/>
              </a:spcBef>
              <a:buNone/>
            </a:pPr>
            <a:endParaRPr b="0" lang="fr-FR" sz="1400" spc="-1" strike="noStrike">
              <a:solidFill>
                <a:srgbClr val="17375e"/>
              </a:solidFill>
              <a:latin typeface="Tahoma"/>
            </a:endParaRPr>
          </a:p>
          <a:p>
            <a:pPr marL="548640" indent="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br>
              <a:rPr sz="1400"/>
            </a:br>
            <a:br>
              <a:rPr sz="1400"/>
            </a:br>
            <a:endParaRPr b="0" lang="fr-FR" sz="1400" spc="-1" strike="noStrike">
              <a:solidFill>
                <a:srgbClr val="17375e"/>
              </a:solidFill>
              <a:latin typeface="Tahoma"/>
            </a:endParaRPr>
          </a:p>
          <a:p>
            <a:pPr indent="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endParaRPr b="0" lang="fr-FR" sz="1400" spc="-1" strike="noStrike">
              <a:solidFill>
                <a:srgbClr val="17375e"/>
              </a:solidFill>
              <a:latin typeface="Tahoma"/>
            </a:endParaRPr>
          </a:p>
          <a:p>
            <a:pPr indent="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endParaRPr b="0" lang="fr-FR" sz="1400" spc="-1" strike="noStrike">
              <a:solidFill>
                <a:srgbClr val="17375e"/>
              </a:solidFill>
              <a:latin typeface="Tahoma"/>
            </a:endParaRPr>
          </a:p>
        </p:txBody>
      </p:sp>
      <p:pic>
        <p:nvPicPr>
          <p:cNvPr id="290" name="Image 4" descr=""/>
          <p:cNvPicPr/>
          <p:nvPr/>
        </p:nvPicPr>
        <p:blipFill>
          <a:blip r:embed="rId1"/>
          <a:stretch/>
        </p:blipFill>
        <p:spPr>
          <a:xfrm>
            <a:off x="1352880" y="0"/>
            <a:ext cx="4113000" cy="1398600"/>
          </a:xfrm>
          <a:prstGeom prst="rect">
            <a:avLst/>
          </a:prstGeom>
          <a:ln w="0">
            <a:noFill/>
          </a:ln>
        </p:spPr>
      </p:pic>
      <p:sp>
        <p:nvSpPr>
          <p:cNvPr id="291" name="Espace réservé du texte 2"/>
          <p:cNvSpPr/>
          <p:nvPr/>
        </p:nvSpPr>
        <p:spPr>
          <a:xfrm>
            <a:off x="1412640" y="1420920"/>
            <a:ext cx="3445560" cy="835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 lvl="1" marL="891720" indent="-343080">
              <a:lnSpc>
                <a:spcPct val="100000"/>
              </a:lnSpc>
              <a:spcBef>
                <a:spcPts val="281"/>
              </a:spcBef>
              <a:buClr>
                <a:srgbClr val="558ed5"/>
              </a:buClr>
              <a:buFont typeface="Wingdings" charset="2"/>
              <a:buChar char=""/>
            </a:pPr>
            <a:r>
              <a:rPr b="0" lang="fr-FR" sz="1400" spc="-1" strike="noStrike">
                <a:solidFill>
                  <a:srgbClr val="17375e"/>
                </a:solidFill>
                <a:latin typeface="Tahoma"/>
                <a:ea typeface="Tahoma"/>
              </a:rPr>
              <a:t>New product in source take 3t</a:t>
            </a: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  <a:p>
            <a:pPr lvl="1" marL="891720" indent="-343080">
              <a:lnSpc>
                <a:spcPct val="100000"/>
              </a:lnSpc>
              <a:spcBef>
                <a:spcPts val="281"/>
              </a:spcBef>
              <a:buClr>
                <a:srgbClr val="558ed5"/>
              </a:buClr>
              <a:buFont typeface="Wingdings" charset="2"/>
              <a:buChar char=""/>
            </a:pPr>
            <a:r>
              <a:rPr b="0" lang="fr-FR" sz="1400" spc="-1" strike="noStrike">
                <a:solidFill>
                  <a:srgbClr val="17375e"/>
                </a:solidFill>
                <a:latin typeface="Tahoma"/>
                <a:ea typeface="Tahoma"/>
              </a:rPr>
              <a:t>Process take 2t</a:t>
            </a: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  <a:p>
            <a:pPr lvl="1" marL="891720" indent="-343080">
              <a:lnSpc>
                <a:spcPct val="100000"/>
              </a:lnSpc>
              <a:spcBef>
                <a:spcPts val="281"/>
              </a:spcBef>
              <a:buClr>
                <a:srgbClr val="558ed5"/>
              </a:buClr>
              <a:buFont typeface="Wingdings" charset="2"/>
              <a:buChar char=""/>
            </a:pPr>
            <a:r>
              <a:rPr b="0" lang="fr-FR" sz="1400" spc="-1" strike="noStrike">
                <a:solidFill>
                  <a:srgbClr val="17375e"/>
                </a:solidFill>
                <a:latin typeface="Tahoma"/>
                <a:ea typeface="Tahoma"/>
              </a:rPr>
              <a:t>No time for exit needed</a:t>
            </a: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DF513864-54B7-478E-91B8-3C708556DE31}" type="slidenum">
              <a:t>18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Image 6" descr=""/>
          <p:cNvPicPr/>
          <p:nvPr/>
        </p:nvPicPr>
        <p:blipFill>
          <a:blip r:embed="rId1"/>
          <a:stretch/>
        </p:blipFill>
        <p:spPr>
          <a:xfrm>
            <a:off x="3067200" y="1380600"/>
            <a:ext cx="5720400" cy="4860360"/>
          </a:xfrm>
          <a:prstGeom prst="rect">
            <a:avLst/>
          </a:prstGeom>
          <a:ln w="0">
            <a:noFill/>
          </a:ln>
        </p:spPr>
      </p:pic>
      <p:pic>
        <p:nvPicPr>
          <p:cNvPr id="293" name="Image 3" descr=""/>
          <p:cNvPicPr/>
          <p:nvPr/>
        </p:nvPicPr>
        <p:blipFill>
          <a:blip r:embed="rId2"/>
          <a:stretch/>
        </p:blipFill>
        <p:spPr>
          <a:xfrm>
            <a:off x="0" y="0"/>
            <a:ext cx="12192480" cy="6857640"/>
          </a:xfrm>
          <a:prstGeom prst="rect">
            <a:avLst/>
          </a:prstGeom>
          <a:ln w="0">
            <a:noFill/>
          </a:ln>
        </p:spPr>
      </p:pic>
      <p:sp>
        <p:nvSpPr>
          <p:cNvPr id="294" name="ZoneTexte 4"/>
          <p:cNvSpPr/>
          <p:nvPr/>
        </p:nvSpPr>
        <p:spPr>
          <a:xfrm>
            <a:off x="785880" y="391680"/>
            <a:ext cx="10619640" cy="157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fr-FR" sz="7200" spc="-1" strike="noStrike">
                <a:solidFill>
                  <a:srgbClr val="ffffff"/>
                </a:solidFill>
                <a:latin typeface="Arial"/>
                <a:ea typeface="Microsoft YaHei"/>
              </a:rPr>
              <a:t>YOU SHALL NOT ASK</a:t>
            </a:r>
            <a:endParaRPr b="0" lang="fr-FR" sz="7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67300F01-A927-49A8-BFBC-F21F918EFC40}" type="slidenum">
              <a:t>19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65" dur="indefinite" restart="never" nodeType="tmRoot">
          <p:childTnLst>
            <p:seq>
              <p:cTn id="66" dur="indefinite" nodeType="mainSeq">
                <p:childTnLst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1388160" y="1496880"/>
            <a:ext cx="10233360" cy="2742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36000" rIns="36000" tIns="36000" bIns="36000" anchor="ctr">
            <a:noAutofit/>
          </a:bodyPr>
          <a:p>
            <a:pPr indent="0" algn="ctr">
              <a:lnSpc>
                <a:spcPts val="3359"/>
              </a:lnSpc>
              <a:buNone/>
            </a:pPr>
            <a:r>
              <a:rPr b="0" lang="en-US" sz="3359" spc="-1" strike="noStrike">
                <a:solidFill>
                  <a:srgbClr val="ffffff"/>
                </a:solidFill>
                <a:latin typeface="Helvetica Neue"/>
                <a:ea typeface="MS PGothic"/>
              </a:rPr>
              <a:t>Modeling and configuration generation of reconfigurable manufacturing systems</a:t>
            </a:r>
            <a:endParaRPr b="0" lang="fr-FR" sz="3359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86" name="Légende : flèche vers le bas 2"/>
          <p:cNvSpPr/>
          <p:nvPr/>
        </p:nvSpPr>
        <p:spPr>
          <a:xfrm>
            <a:off x="3738240" y="170280"/>
            <a:ext cx="4903200" cy="1326240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rgbClr val="4f81bd"/>
          </a:solidFill>
          <a:ln>
            <a:solidFill>
              <a:srgbClr val="ffffff"/>
            </a:solidFill>
            <a:round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fr-FR" sz="3600" spc="-1" strike="noStrike">
                <a:solidFill>
                  <a:srgbClr val="ffffff"/>
                </a:solidFill>
                <a:latin typeface="Calibri"/>
                <a:ea typeface="Roboto"/>
              </a:rPr>
              <a:t>R.O.D.I.C</a:t>
            </a:r>
            <a:endParaRPr b="0" lang="fr-FR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598D5F7-D2CB-4BB7-ADE1-3B2D70F1D228}" type="slidenum">
              <a:t>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/>
          </p:nvPr>
        </p:nvSpPr>
        <p:spPr>
          <a:xfrm>
            <a:off x="1007280" y="1577880"/>
            <a:ext cx="10559520" cy="81540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p>
            <a:pPr indent="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1" lang="en-US" sz="2400" spc="-1" strike="noStrike">
                <a:solidFill>
                  <a:srgbClr val="1700ff"/>
                </a:solidFill>
                <a:latin typeface="Javanese Text"/>
                <a:ea typeface="Tahoma"/>
              </a:rPr>
              <a:t>R</a:t>
            </a:r>
            <a:r>
              <a:rPr b="0" lang="en-US" sz="2400" spc="-1" strike="noStrike">
                <a:solidFill>
                  <a:srgbClr val="010101"/>
                </a:solidFill>
                <a:latin typeface="Javanese Text"/>
                <a:ea typeface="Tahoma"/>
              </a:rPr>
              <a:t>apid rec</a:t>
            </a:r>
            <a:r>
              <a:rPr b="1" lang="en-US" sz="2400" spc="-1" strike="noStrike">
                <a:solidFill>
                  <a:srgbClr val="1700ff"/>
                </a:solidFill>
                <a:latin typeface="Javanese Text"/>
                <a:ea typeface="Tahoma"/>
              </a:rPr>
              <a:t>O</a:t>
            </a:r>
            <a:r>
              <a:rPr b="0" lang="en-US" sz="2400" spc="-1" strike="noStrike">
                <a:solidFill>
                  <a:srgbClr val="010101"/>
                </a:solidFill>
                <a:latin typeface="Javanese Text"/>
                <a:ea typeface="Tahoma"/>
              </a:rPr>
              <a:t>nfiguration of manufacturing systems : a model-base</a:t>
            </a:r>
            <a:r>
              <a:rPr b="1" lang="en-US" sz="2400" spc="-1" strike="noStrike">
                <a:solidFill>
                  <a:srgbClr val="1700ff"/>
                </a:solidFill>
                <a:latin typeface="Javanese Text"/>
                <a:ea typeface="Tahoma"/>
              </a:rPr>
              <a:t>D</a:t>
            </a:r>
            <a:r>
              <a:rPr b="0" lang="en-US" sz="2400" spc="-1" strike="noStrike">
                <a:solidFill>
                  <a:srgbClr val="010101"/>
                </a:solidFill>
                <a:latin typeface="Javanese Text"/>
                <a:ea typeface="Tahoma"/>
              </a:rPr>
              <a:t> software engineering and human </a:t>
            </a:r>
            <a:r>
              <a:rPr b="1" lang="en-US" sz="2400" spc="-1" strike="noStrike">
                <a:solidFill>
                  <a:srgbClr val="1700ff"/>
                </a:solidFill>
                <a:latin typeface="Javanese Text"/>
                <a:ea typeface="Tahoma"/>
              </a:rPr>
              <a:t>I</a:t>
            </a:r>
            <a:r>
              <a:rPr b="0" lang="en-US" sz="2400" spc="-1" strike="noStrike">
                <a:solidFill>
                  <a:srgbClr val="010101"/>
                </a:solidFill>
                <a:latin typeface="Javanese Text"/>
                <a:ea typeface="Tahoma"/>
              </a:rPr>
              <a:t>nteraction </a:t>
            </a:r>
            <a:r>
              <a:rPr b="1" lang="en-US" sz="2400" spc="-1" strike="noStrike">
                <a:solidFill>
                  <a:srgbClr val="1700ff"/>
                </a:solidFill>
                <a:latin typeface="Javanese Text"/>
                <a:ea typeface="Tahoma"/>
              </a:rPr>
              <a:t>C</a:t>
            </a:r>
            <a:r>
              <a:rPr b="0" lang="en-US" sz="2400" spc="-1" strike="noStrike">
                <a:solidFill>
                  <a:srgbClr val="010101"/>
                </a:solidFill>
                <a:latin typeface="Javanese Text"/>
                <a:ea typeface="Tahoma"/>
              </a:rPr>
              <a:t>oupled approach</a:t>
            </a:r>
            <a:endParaRPr b="0" lang="fr-FR" sz="2400" spc="-1" strike="noStrike">
              <a:solidFill>
                <a:srgbClr val="17375e"/>
              </a:solidFill>
              <a:latin typeface="Tahoma"/>
            </a:endParaRPr>
          </a:p>
          <a:p>
            <a:pPr indent="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fr-FR" sz="2400" spc="-1" strike="noStrike">
              <a:solidFill>
                <a:srgbClr val="17375e"/>
              </a:solidFill>
              <a:latin typeface="Tahoma"/>
            </a:endParaRPr>
          </a:p>
        </p:txBody>
      </p:sp>
      <p:sp>
        <p:nvSpPr>
          <p:cNvPr id="188" name="Légende : flèche vers le bas 3"/>
          <p:cNvSpPr/>
          <p:nvPr/>
        </p:nvSpPr>
        <p:spPr>
          <a:xfrm>
            <a:off x="3738240" y="170280"/>
            <a:ext cx="4903200" cy="1326240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rgbClr val="4f81bd"/>
          </a:solidFill>
          <a:ln>
            <a:solidFill>
              <a:srgbClr val="ffffff"/>
            </a:solidFill>
            <a:round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fr-FR" sz="3600" spc="-1" strike="noStrike">
                <a:solidFill>
                  <a:srgbClr val="ffffff"/>
                </a:solidFill>
                <a:latin typeface="Calibri"/>
                <a:ea typeface="Roboto"/>
              </a:rPr>
              <a:t>R.O.D.I.C</a:t>
            </a:r>
            <a:endParaRPr b="0" lang="fr-FR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9" name="Forme libre : forme 4"/>
          <p:cNvSpPr/>
          <p:nvPr/>
        </p:nvSpPr>
        <p:spPr>
          <a:xfrm>
            <a:off x="1330200" y="2691720"/>
            <a:ext cx="4859640" cy="1259640"/>
          </a:xfrm>
          <a:custGeom>
            <a:avLst/>
            <a:gdLst>
              <a:gd name="textAreaLeft" fmla="*/ 0 w 4859640"/>
              <a:gd name="textAreaRight" fmla="*/ 4860000 w 4859640"/>
              <a:gd name="textAreaTop" fmla="*/ 0 h 1259640"/>
              <a:gd name="textAreaBottom" fmla="*/ 1260000 h 12596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13798" y="0"/>
                </a:lnTo>
                <a:lnTo>
                  <a:pt x="21600" y="10800"/>
                </a:lnTo>
                <a:lnTo>
                  <a:pt x="13798" y="21600"/>
                </a:lnTo>
                <a:lnTo>
                  <a:pt x="0" y="21600"/>
                </a:lnTo>
                <a:lnTo>
                  <a:pt x="7802" y="10800"/>
                </a:lnTo>
                <a:close/>
              </a:path>
            </a:pathLst>
          </a:custGeom>
          <a:solidFill>
            <a:srgbClr val="4f81bd"/>
          </a:solidFill>
          <a:ln w="0"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fr-FR" sz="4000" spc="-1" strike="noStrike">
                <a:solidFill>
                  <a:srgbClr val="ffffff"/>
                </a:solidFill>
                <a:latin typeface="Javanese Text"/>
                <a:ea typeface="Microsoft YaHei"/>
              </a:rPr>
              <a:t>Why ?</a:t>
            </a:r>
            <a:endParaRPr b="0" lang="fr-FR" sz="4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90" name="Picture 2" descr="Best Question Mark Icon Stock Photos, Pictures &amp; Royalty-Free Images -  iStock | Question mark icon, Question mark, Question icon"/>
          <p:cNvPicPr/>
          <p:nvPr/>
        </p:nvPicPr>
        <p:blipFill>
          <a:blip r:embed="rId1"/>
          <a:stretch/>
        </p:blipFill>
        <p:spPr>
          <a:xfrm>
            <a:off x="7292880" y="2691720"/>
            <a:ext cx="3286440" cy="328644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F29A9923-EB10-42C5-8745-C1E8B8279EF9}" type="slidenum">
              <a:t>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7" dur="indefinite" restart="never" nodeType="tmRoot">
          <p:childTnLst>
            <p:seq>
              <p:cTn id="8" dur="indefinite" nodeType="mainSeq">
                <p:childTnLst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Image 3" descr=""/>
          <p:cNvPicPr/>
          <p:nvPr/>
        </p:nvPicPr>
        <p:blipFill>
          <a:blip r:embed="rId1"/>
          <a:stretch/>
        </p:blipFill>
        <p:spPr>
          <a:xfrm>
            <a:off x="1260000" y="1440000"/>
            <a:ext cx="1792800" cy="1792800"/>
          </a:xfrm>
          <a:prstGeom prst="rect">
            <a:avLst/>
          </a:prstGeom>
          <a:ln w="0">
            <a:noFill/>
          </a:ln>
        </p:spPr>
      </p:pic>
      <p:sp>
        <p:nvSpPr>
          <p:cNvPr id="192" name="ZoneTexte 4"/>
          <p:cNvSpPr/>
          <p:nvPr/>
        </p:nvSpPr>
        <p:spPr>
          <a:xfrm>
            <a:off x="720000" y="69480"/>
            <a:ext cx="6753240" cy="1370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fr-FR" sz="2200" spc="-1" strike="noStrike">
                <a:solidFill>
                  <a:srgbClr val="800000"/>
                </a:solidFill>
                <a:latin typeface="Arial"/>
                <a:ea typeface="Microsoft YaHei"/>
              </a:rPr>
              <a:t>    </a:t>
            </a: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fr-FR" sz="1800" spc="-1" strike="noStrike">
                <a:solidFill>
                  <a:srgbClr val="800000"/>
                </a:solidFill>
                <a:latin typeface="Arial"/>
                <a:ea typeface="Microsoft YaHei"/>
              </a:rPr>
              <a:t>    </a:t>
            </a:r>
            <a:r>
              <a:rPr b="0" lang="fr-FR" sz="1800" spc="-1" strike="noStrike">
                <a:solidFill>
                  <a:srgbClr val="800000"/>
                </a:solidFill>
                <a:latin typeface="Arial"/>
                <a:ea typeface="Microsoft YaHei"/>
              </a:rPr>
              <a:t>- Global crisis of COVID-19 and increased customer demands.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fr-FR" sz="1800" spc="-1" strike="noStrike">
                <a:solidFill>
                  <a:srgbClr val="800000"/>
                </a:solidFill>
                <a:latin typeface="Arial"/>
                <a:ea typeface="Microsoft YaHei"/>
              </a:rPr>
              <a:t>        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fr-FR" sz="1800" spc="-1" strike="noStrike">
                <a:solidFill>
                  <a:srgbClr val="800000"/>
                </a:solidFill>
                <a:latin typeface="Arial"/>
                <a:ea typeface="Microsoft YaHei"/>
              </a:rPr>
              <a:t>    </a:t>
            </a:r>
            <a:r>
              <a:rPr b="0" lang="fr-FR" sz="1800" spc="-1" strike="noStrike">
                <a:solidFill>
                  <a:srgbClr val="800000"/>
                </a:solidFill>
                <a:latin typeface="Arial"/>
                <a:ea typeface="Microsoft YaHei"/>
              </a:rPr>
              <a:t>- Escalating competition among companies and supply chains.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3" name="ZoneTexte 5"/>
          <p:cNvSpPr/>
          <p:nvPr/>
        </p:nvSpPr>
        <p:spPr>
          <a:xfrm>
            <a:off x="7740000" y="1481400"/>
            <a:ext cx="4467240" cy="85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fr-FR" sz="1800" spc="-1" strike="noStrike">
                <a:solidFill>
                  <a:srgbClr val="ffa500"/>
                </a:solidFill>
                <a:latin typeface="Arial"/>
                <a:ea typeface="Microsoft YaHei"/>
              </a:rPr>
              <a:t>- Focus on sustainable manufacturing.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fr-FR" sz="1800" spc="-1" strike="noStrike">
                <a:solidFill>
                  <a:srgbClr val="ffa500"/>
                </a:solidFill>
                <a:latin typeface="Arial"/>
                <a:ea typeface="Microsoft YaHei"/>
              </a:rPr>
              <a:t>    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fr-FR" sz="1800" spc="-1" strike="noStrike">
                <a:solidFill>
                  <a:srgbClr val="ffa500"/>
                </a:solidFill>
                <a:latin typeface="Arial"/>
                <a:ea typeface="Microsoft YaHei"/>
              </a:rPr>
              <a:t>- Growing need for customizable products.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4" name="ZoneTexte 6"/>
          <p:cNvSpPr/>
          <p:nvPr/>
        </p:nvSpPr>
        <p:spPr>
          <a:xfrm>
            <a:off x="2805480" y="2741400"/>
            <a:ext cx="6014160" cy="85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fr-FR" sz="1800" spc="-1" strike="noStrike">
                <a:solidFill>
                  <a:srgbClr val="008000"/>
                </a:solidFill>
                <a:latin typeface="Arial"/>
                <a:ea typeface="Microsoft YaHei"/>
              </a:rPr>
              <a:t>- Creation of a more complex manufacturing environment.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fr-FR" sz="1800" spc="-1" strike="noStrike">
                <a:solidFill>
                  <a:srgbClr val="008000"/>
                </a:solidFill>
                <a:latin typeface="Arial"/>
                <a:ea typeface="Microsoft YaHei"/>
              </a:rPr>
              <a:t>    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fr-FR" sz="1800" spc="-1" strike="noStrike">
                <a:solidFill>
                  <a:srgbClr val="008000"/>
                </a:solidFill>
                <a:latin typeface="Arial"/>
                <a:ea typeface="Microsoft YaHei"/>
              </a:rPr>
              <a:t>- Intensified competition and constant change.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5" name="ZoneTexte 7"/>
          <p:cNvSpPr/>
          <p:nvPr/>
        </p:nvSpPr>
        <p:spPr>
          <a:xfrm>
            <a:off x="7200000" y="5081400"/>
            <a:ext cx="4869720" cy="111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GB" sz="1800" spc="-1" strike="noStrike">
                <a:solidFill>
                  <a:srgbClr val="0000ff"/>
                </a:solidFill>
                <a:latin typeface="Arial"/>
                <a:ea typeface="Microsoft YaHei"/>
              </a:rPr>
              <a:t>- Extend the manufacturing system's life cycle.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GB" sz="1800" spc="-1" strike="noStrike">
                <a:solidFill>
                  <a:srgbClr val="0000ff"/>
                </a:solidFill>
                <a:latin typeface="Arial"/>
                <a:ea typeface="Microsoft YaHei"/>
              </a:rPr>
              <a:t>    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GB" sz="1800" spc="-1" strike="noStrike">
                <a:solidFill>
                  <a:srgbClr val="0000ff"/>
                </a:solidFill>
                <a:latin typeface="Arial"/>
                <a:ea typeface="Microsoft YaHei"/>
              </a:rPr>
              <a:t>- Adapt to changing market conditions.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6" name="ZoneTexte 8"/>
          <p:cNvSpPr/>
          <p:nvPr/>
        </p:nvSpPr>
        <p:spPr>
          <a:xfrm>
            <a:off x="720000" y="4645800"/>
            <a:ext cx="6119640" cy="111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fr-FR" sz="1800" spc="-1" strike="noStrike">
                <a:solidFill>
                  <a:srgbClr val="c71585"/>
                </a:solidFill>
                <a:latin typeface="Arial"/>
                <a:ea typeface="Microsoft YaHei"/>
              </a:rPr>
              <a:t>-Rapid development of new information technology.</a:t>
            </a:r>
            <a:br>
              <a:rPr sz="1800"/>
            </a:br>
            <a:r>
              <a:rPr b="0" lang="fr-FR" sz="1800" spc="-1" strike="noStrike">
                <a:solidFill>
                  <a:srgbClr val="c71585"/>
                </a:solidFill>
                <a:latin typeface="Arial"/>
                <a:ea typeface="Microsoft YaHei"/>
              </a:rPr>
              <a:t>-Digital twins extensively used in smart manufacturing.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97" name="Image 9" descr=""/>
          <p:cNvPicPr/>
          <p:nvPr/>
        </p:nvPicPr>
        <p:blipFill>
          <a:blip r:embed="rId2"/>
          <a:stretch/>
        </p:blipFill>
        <p:spPr>
          <a:xfrm>
            <a:off x="7380000" y="0"/>
            <a:ext cx="2107440" cy="1578600"/>
          </a:xfrm>
          <a:prstGeom prst="rect">
            <a:avLst/>
          </a:prstGeom>
          <a:ln w="0">
            <a:noFill/>
          </a:ln>
        </p:spPr>
      </p:pic>
      <p:pic>
        <p:nvPicPr>
          <p:cNvPr id="198" name="Image 10" descr=""/>
          <p:cNvPicPr/>
          <p:nvPr/>
        </p:nvPicPr>
        <p:blipFill>
          <a:blip r:embed="rId3"/>
          <a:stretch/>
        </p:blipFill>
        <p:spPr>
          <a:xfrm>
            <a:off x="8820000" y="3420000"/>
            <a:ext cx="2519640" cy="1279080"/>
          </a:xfrm>
          <a:prstGeom prst="rect">
            <a:avLst/>
          </a:prstGeom>
          <a:ln w="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E4E7EC06-8B4E-490D-9E0D-FE26963D70D2}" type="slidenum">
              <a:t>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Picture 2" descr="https://lh5.googleusercontent.com/AvaeIg20YJrz58H3ha8EIvZmtLBN5EgJzfIzGBsVFy8pRPbCbqS580DB1sU9u6TbH9_3AAV9_t61hxcK8CnBcuGKv89wOkveN6lW9DQkQrR9dRI1CUAGwu0aY_8MlWPWmhcfqf0"/>
          <p:cNvPicPr/>
          <p:nvPr/>
        </p:nvPicPr>
        <p:blipFill>
          <a:blip r:embed="rId1"/>
          <a:stretch/>
        </p:blipFill>
        <p:spPr>
          <a:xfrm rot="12600">
            <a:off x="3923640" y="14760"/>
            <a:ext cx="8255880" cy="6495120"/>
          </a:xfrm>
          <a:prstGeom prst="rect">
            <a:avLst/>
          </a:prstGeom>
          <a:ln w="0">
            <a:noFill/>
          </a:ln>
        </p:spPr>
      </p:pic>
      <p:pic>
        <p:nvPicPr>
          <p:cNvPr id="200" name="Image 4" descr=""/>
          <p:cNvPicPr/>
          <p:nvPr/>
        </p:nvPicPr>
        <p:blipFill>
          <a:blip r:embed="rId2"/>
          <a:stretch/>
        </p:blipFill>
        <p:spPr>
          <a:xfrm>
            <a:off x="1248840" y="2788920"/>
            <a:ext cx="3031920" cy="2425320"/>
          </a:xfrm>
          <a:prstGeom prst="rect">
            <a:avLst/>
          </a:prstGeom>
          <a:ln w="0">
            <a:noFill/>
          </a:ln>
        </p:spPr>
      </p:pic>
      <p:sp>
        <p:nvSpPr>
          <p:cNvPr id="201" name="Titre 2"/>
          <p:cNvSpPr/>
          <p:nvPr/>
        </p:nvSpPr>
        <p:spPr>
          <a:xfrm>
            <a:off x="2112120" y="4810680"/>
            <a:ext cx="1799640" cy="807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36000" rIns="36000" tIns="36000" bIns="36000" anchor="b">
            <a:noAutofit/>
          </a:bodyPr>
          <a:p>
            <a:pPr>
              <a:lnSpc>
                <a:spcPct val="100000"/>
              </a:lnSpc>
            </a:pPr>
            <a:r>
              <a:rPr b="1" lang="fr-FR" sz="3200" spc="-1" strike="noStrike">
                <a:solidFill>
                  <a:srgbClr val="0d3b70"/>
                </a:solidFill>
                <a:latin typeface="Calibri"/>
                <a:ea typeface="Roboto"/>
              </a:rPr>
              <a:t>R.O.D.I.C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16BC87F4-CFD6-4B80-9273-EA34F8A40853}" type="slidenum">
              <a:t>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title"/>
          </p:nvPr>
        </p:nvSpPr>
        <p:spPr>
          <a:xfrm>
            <a:off x="1388160" y="1496880"/>
            <a:ext cx="10233360" cy="2742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36000" rIns="36000" tIns="36000" bIns="36000" anchor="ctr">
            <a:noAutofit/>
          </a:bodyPr>
          <a:p>
            <a:pPr indent="0" algn="ctr">
              <a:lnSpc>
                <a:spcPts val="3359"/>
              </a:lnSpc>
              <a:buNone/>
            </a:pPr>
            <a:r>
              <a:rPr b="0" lang="en-US" sz="3359" spc="-1" strike="noStrike">
                <a:solidFill>
                  <a:srgbClr val="ffffff"/>
                </a:solidFill>
                <a:latin typeface="Helvetica Neue"/>
                <a:ea typeface="MS PGothic"/>
              </a:rPr>
              <a:t>Modeling and configuration generation of reconfigurable manufacturing systems</a:t>
            </a:r>
            <a:endParaRPr b="0" lang="fr-FR" sz="3359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03" name="Cylindre 3"/>
          <p:cNvSpPr/>
          <p:nvPr/>
        </p:nvSpPr>
        <p:spPr>
          <a:xfrm>
            <a:off x="1977480" y="4240080"/>
            <a:ext cx="1892160" cy="2256120"/>
          </a:xfrm>
          <a:prstGeom prst="can">
            <a:avLst>
              <a:gd name="adj" fmla="val 25000"/>
            </a:avLst>
          </a:prstGeom>
          <a:gradFill rotWithShape="0">
            <a:gsLst>
              <a:gs pos="0">
                <a:srgbClr val="3e7fcc"/>
              </a:gs>
              <a:gs pos="100000">
                <a:srgbClr val="a4c1ff"/>
              </a:gs>
            </a:gsLst>
            <a:lin ang="16200000"/>
          </a:gradFill>
          <a:ln>
            <a:solidFill>
              <a:srgbClr val="4a7ebb"/>
            </a:solidFill>
            <a:round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en-GB" sz="1800" spc="-1" strike="noStrike">
                <a:solidFill>
                  <a:schemeClr val="lt1"/>
                </a:solidFill>
                <a:latin typeface="Arial"/>
                <a:ea typeface="Microsoft YaHei"/>
              </a:rPr>
              <a:t>Industrial engineering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fr-FR" sz="105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4" name="Cylindre 5"/>
          <p:cNvSpPr/>
          <p:nvPr/>
        </p:nvSpPr>
        <p:spPr>
          <a:xfrm>
            <a:off x="5558400" y="4240080"/>
            <a:ext cx="1892160" cy="2256120"/>
          </a:xfrm>
          <a:prstGeom prst="can">
            <a:avLst>
              <a:gd name="adj" fmla="val 25000"/>
            </a:avLst>
          </a:prstGeom>
          <a:gradFill rotWithShape="0">
            <a:gsLst>
              <a:gs pos="0">
                <a:srgbClr val="3e7fcc"/>
              </a:gs>
              <a:gs pos="100000">
                <a:srgbClr val="a4c1ff"/>
              </a:gs>
            </a:gsLst>
            <a:lin ang="16200000"/>
          </a:gradFill>
          <a:ln>
            <a:solidFill>
              <a:srgbClr val="4a7ebb"/>
            </a:solidFill>
            <a:round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en-GB" sz="1800" spc="-1" strike="noStrike">
                <a:solidFill>
                  <a:srgbClr val="ffffff"/>
                </a:solidFill>
                <a:latin typeface="Arial"/>
                <a:ea typeface="Microsoft YaHei"/>
              </a:rPr>
              <a:t>Model-driven engineering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fr-FR" sz="105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5" name="Cylindre 6"/>
          <p:cNvSpPr/>
          <p:nvPr/>
        </p:nvSpPr>
        <p:spPr>
          <a:xfrm>
            <a:off x="9448920" y="4240080"/>
            <a:ext cx="1892160" cy="2256120"/>
          </a:xfrm>
          <a:prstGeom prst="can">
            <a:avLst>
              <a:gd name="adj" fmla="val 25000"/>
            </a:avLst>
          </a:prstGeom>
          <a:gradFill rotWithShape="0">
            <a:gsLst>
              <a:gs pos="0">
                <a:srgbClr val="3e7fcc"/>
              </a:gs>
              <a:gs pos="100000">
                <a:srgbClr val="a4c1ff"/>
              </a:gs>
            </a:gsLst>
            <a:lin ang="16200000"/>
          </a:gradFill>
          <a:ln>
            <a:solidFill>
              <a:srgbClr val="4a7ebb"/>
            </a:solidFill>
            <a:round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en-GB" sz="1800" spc="-1" strike="noStrike">
                <a:solidFill>
                  <a:srgbClr val="ffffff"/>
                </a:solidFill>
                <a:latin typeface="Arial"/>
                <a:ea typeface="Microsoft YaHei"/>
              </a:rPr>
              <a:t>Software engineering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fr-FR" sz="105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FB37FDB-7E5E-4513-8206-4A2F803299EE}" type="slidenum">
              <a:t>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Forme libre : forme 3"/>
          <p:cNvSpPr/>
          <p:nvPr/>
        </p:nvSpPr>
        <p:spPr>
          <a:xfrm>
            <a:off x="1260000" y="540000"/>
            <a:ext cx="10439640" cy="1799640"/>
          </a:xfrm>
          <a:custGeom>
            <a:avLst/>
            <a:gdLst>
              <a:gd name="textAreaLeft" fmla="*/ 87840 w 10439640"/>
              <a:gd name="textAreaRight" fmla="*/ 10351800 w 10439640"/>
              <a:gd name="textAreaTop" fmla="*/ 87840 h 1799640"/>
              <a:gd name="textAreaBottom" fmla="*/ 1711800 h 1799640"/>
            </a:gdLst>
            <a:ahLst/>
            <a:rect l="textAreaLeft" t="textAreaTop" r="textAreaRight" b="textAreaBottom"/>
            <a:pathLst>
              <a:path w="29000" h="5090">
                <a:moveTo>
                  <a:pt x="833" y="0"/>
                </a:moveTo>
                <a:arcTo wR="833.333333333333" hR="833.333333333333" stAng="16200000" swAng="-5400000"/>
                <a:lnTo>
                  <a:pt x="0" y="4167"/>
                </a:lnTo>
                <a:arcTo wR="833.333333333333" hR="833.333333333333" stAng="10800000" swAng="-5400000"/>
                <a:lnTo>
                  <a:pt x="28167" y="5000"/>
                </a:lnTo>
                <a:arcTo wR="833.333333333332" hR="833.333333333333" stAng="5400000" swAng="-5400000"/>
                <a:lnTo>
                  <a:pt x="29000" y="833"/>
                </a:lnTo>
                <a:arcTo wR="833.333333333332" hR="833.333333333333" stAng="0" swAng="-5400000"/>
                <a:close/>
              </a:path>
            </a:pathLst>
          </a:custGeom>
          <a:solidFill>
            <a:srgbClr val="254061"/>
          </a:solidFill>
          <a:ln w="0">
            <a:solidFill>
              <a:srgbClr val="254061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fr-FR" sz="4400" spc="-1" strike="noStrike">
                <a:solidFill>
                  <a:srgbClr val="ffffff"/>
                </a:solidFill>
                <a:latin typeface="Javanese Text"/>
                <a:ea typeface="Roboto"/>
              </a:rPr>
              <a:t>First Case Study : LivingPackets</a:t>
            </a:r>
            <a:endParaRPr b="0" lang="fr-FR" sz="44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207" name="Image 5" descr=""/>
          <p:cNvPicPr/>
          <p:nvPr/>
        </p:nvPicPr>
        <p:blipFill>
          <a:blip r:embed="rId1"/>
          <a:stretch/>
        </p:blipFill>
        <p:spPr>
          <a:xfrm>
            <a:off x="1528560" y="2340000"/>
            <a:ext cx="6033240" cy="4251240"/>
          </a:xfrm>
          <a:prstGeom prst="rect">
            <a:avLst/>
          </a:prstGeom>
          <a:ln w="0">
            <a:noFill/>
          </a:ln>
        </p:spPr>
      </p:pic>
      <p:pic>
        <p:nvPicPr>
          <p:cNvPr id="208" name="Image 6" descr=""/>
          <p:cNvPicPr/>
          <p:nvPr/>
        </p:nvPicPr>
        <p:blipFill>
          <a:blip r:embed="rId2"/>
          <a:stretch/>
        </p:blipFill>
        <p:spPr>
          <a:xfrm>
            <a:off x="7162560" y="2912040"/>
            <a:ext cx="4811760" cy="3211560"/>
          </a:xfrm>
          <a:prstGeom prst="rect">
            <a:avLst/>
          </a:prstGeom>
          <a:ln w="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119135FE-E794-4452-9A3C-DE0A5515B825}" type="slidenum">
              <a:t>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Image 4" descr=""/>
          <p:cNvPicPr/>
          <p:nvPr/>
        </p:nvPicPr>
        <p:blipFill>
          <a:blip r:embed="rId1"/>
          <a:stretch/>
        </p:blipFill>
        <p:spPr>
          <a:xfrm>
            <a:off x="4189320" y="0"/>
            <a:ext cx="8002440" cy="6895440"/>
          </a:xfrm>
          <a:prstGeom prst="rect">
            <a:avLst/>
          </a:prstGeom>
          <a:ln w="0">
            <a:noFill/>
          </a:ln>
        </p:spPr>
      </p:pic>
      <p:pic>
        <p:nvPicPr>
          <p:cNvPr id="210" name="Image 7" descr=""/>
          <p:cNvPicPr/>
          <p:nvPr/>
        </p:nvPicPr>
        <p:blipFill>
          <a:blip r:embed="rId2"/>
          <a:stretch/>
        </p:blipFill>
        <p:spPr>
          <a:xfrm>
            <a:off x="114480" y="1173600"/>
            <a:ext cx="3959640" cy="3445920"/>
          </a:xfrm>
          <a:prstGeom prst="rect">
            <a:avLst/>
          </a:prstGeom>
          <a:ln w="0">
            <a:noFill/>
          </a:ln>
        </p:spPr>
      </p:pic>
      <p:sp>
        <p:nvSpPr>
          <p:cNvPr id="211" name="ZoneTexte 8"/>
          <p:cNvSpPr/>
          <p:nvPr/>
        </p:nvSpPr>
        <p:spPr>
          <a:xfrm>
            <a:off x="6095880" y="4732560"/>
            <a:ext cx="6267600" cy="2558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Trebuchet MS"/>
              <a:buAutoNum type="arabicPeriod"/>
            </a:pPr>
            <a:r>
              <a:rPr b="0" lang="fr-FR" sz="1800" spc="-1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fr-FR" sz="1800" spc="-1" strike="noStrike">
                <a:solidFill>
                  <a:srgbClr val="000000"/>
                </a:solidFill>
                <a:latin typeface="Times New Roman"/>
              </a:rPr>
              <a:t>LAFF : Ligne d'assemblage du panneau avant [Assemblage de la face avant de ligne ]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Trebuchet MS"/>
              <a:buAutoNum type="arabicPeriod"/>
            </a:pPr>
            <a:r>
              <a:rPr b="0" lang="fr-FR" sz="1800" spc="-1" strike="noStrike">
                <a:solidFill>
                  <a:srgbClr val="000000"/>
                </a:solidFill>
                <a:latin typeface="Times New Roman"/>
              </a:rPr>
              <a:t>LAB : Ligne d'assemblage de carrosserie [Assemblage de carrosserie de ligne]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Trebuchet MS"/>
              <a:buAutoNum type="arabicPeriod"/>
            </a:pPr>
            <a:r>
              <a:rPr b="0" lang="fr-FR" sz="1800" spc="-1" strike="noStrike">
                <a:solidFill>
                  <a:srgbClr val="000000"/>
                </a:solidFill>
                <a:latin typeface="Times New Roman"/>
              </a:rPr>
              <a:t>LAF : Ligne d'assemblage de la boîte [Assemblage final de ligne]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12" name="Image 9" descr=""/>
          <p:cNvPicPr/>
          <p:nvPr/>
        </p:nvPicPr>
        <p:blipFill>
          <a:blip r:embed="rId3"/>
          <a:stretch/>
        </p:blipFill>
        <p:spPr>
          <a:xfrm>
            <a:off x="0" y="4829400"/>
            <a:ext cx="4188960" cy="1619640"/>
          </a:xfrm>
          <a:prstGeom prst="rect">
            <a:avLst/>
          </a:prstGeom>
          <a:ln w="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80D8CB3E-CBE1-49A4-8BF0-E0A8FC1568B9}" type="slidenum">
              <a:t>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1388160" y="1496880"/>
            <a:ext cx="10233360" cy="2742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36000" rIns="36000" tIns="36000" bIns="36000" anchor="ctr">
            <a:noAutofit/>
          </a:bodyPr>
          <a:p>
            <a:pPr indent="0" algn="ctr">
              <a:lnSpc>
                <a:spcPts val="3359"/>
              </a:lnSpc>
              <a:buNone/>
            </a:pPr>
            <a:r>
              <a:rPr b="0" lang="en-US" sz="3359" spc="-1" strike="noStrike">
                <a:solidFill>
                  <a:srgbClr val="ffffff"/>
                </a:solidFill>
                <a:latin typeface="Helvetica Neue"/>
                <a:ea typeface="MS PGothic"/>
              </a:rPr>
              <a:t>Modeling and configuration generation of reconfigurable manufacturing systems</a:t>
            </a:r>
            <a:endParaRPr b="0" lang="fr-FR" sz="3359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14" name="Cylindre 3"/>
          <p:cNvSpPr/>
          <p:nvPr/>
        </p:nvSpPr>
        <p:spPr>
          <a:xfrm>
            <a:off x="1977480" y="4240080"/>
            <a:ext cx="1892160" cy="2256120"/>
          </a:xfrm>
          <a:prstGeom prst="can">
            <a:avLst>
              <a:gd name="adj" fmla="val 25000"/>
            </a:avLst>
          </a:prstGeom>
          <a:gradFill rotWithShape="0">
            <a:gsLst>
              <a:gs pos="0">
                <a:srgbClr val="3e7fcc"/>
              </a:gs>
              <a:gs pos="100000">
                <a:srgbClr val="a4c1ff"/>
              </a:gs>
            </a:gsLst>
            <a:lin ang="16200000"/>
          </a:gradFill>
          <a:ln>
            <a:solidFill>
              <a:srgbClr val="4a7ebb"/>
            </a:solidFill>
            <a:round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en-GB" sz="1800" spc="-1" strike="noStrike">
                <a:solidFill>
                  <a:schemeClr val="lt1"/>
                </a:solidFill>
                <a:latin typeface="Arial"/>
                <a:ea typeface="Microsoft YaHei"/>
              </a:rPr>
              <a:t>Industrial engineering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fr-FR" sz="105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5" name="Cylindre 5"/>
          <p:cNvSpPr/>
          <p:nvPr/>
        </p:nvSpPr>
        <p:spPr>
          <a:xfrm>
            <a:off x="5558400" y="4240080"/>
            <a:ext cx="1892160" cy="2256120"/>
          </a:xfrm>
          <a:prstGeom prst="can">
            <a:avLst>
              <a:gd name="adj" fmla="val 25000"/>
            </a:avLst>
          </a:prstGeom>
          <a:gradFill rotWithShape="0">
            <a:gsLst>
              <a:gs pos="0">
                <a:srgbClr val="3e7fcc"/>
              </a:gs>
              <a:gs pos="100000">
                <a:srgbClr val="a4c1ff"/>
              </a:gs>
            </a:gsLst>
            <a:lin ang="16200000"/>
          </a:gradFill>
          <a:ln>
            <a:solidFill>
              <a:srgbClr val="4a7ebb"/>
            </a:solidFill>
            <a:round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en-GB" sz="1800" spc="-1" strike="noStrike">
                <a:solidFill>
                  <a:srgbClr val="ffffff"/>
                </a:solidFill>
                <a:latin typeface="Arial"/>
                <a:ea typeface="Microsoft YaHei"/>
              </a:rPr>
              <a:t>Model-driven engineering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fr-FR" sz="105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6" name="Cylindre 6"/>
          <p:cNvSpPr/>
          <p:nvPr/>
        </p:nvSpPr>
        <p:spPr>
          <a:xfrm>
            <a:off x="9448920" y="4240080"/>
            <a:ext cx="1892160" cy="2256120"/>
          </a:xfrm>
          <a:prstGeom prst="can">
            <a:avLst>
              <a:gd name="adj" fmla="val 25000"/>
            </a:avLst>
          </a:prstGeom>
          <a:gradFill rotWithShape="0">
            <a:gsLst>
              <a:gs pos="0">
                <a:srgbClr val="3e7fcc"/>
              </a:gs>
              <a:gs pos="100000">
                <a:srgbClr val="a4c1ff"/>
              </a:gs>
            </a:gsLst>
            <a:lin ang="16200000"/>
          </a:gradFill>
          <a:ln>
            <a:solidFill>
              <a:srgbClr val="4a7ebb"/>
            </a:solidFill>
            <a:round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en-GB" sz="1800" spc="-1" strike="noStrike">
                <a:solidFill>
                  <a:srgbClr val="ffffff"/>
                </a:solidFill>
                <a:latin typeface="Arial"/>
                <a:ea typeface="Microsoft YaHei"/>
              </a:rPr>
              <a:t>Software engineering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fr-FR" sz="105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D4F743D-9A4D-43EF-AFFE-E094FFD32073}" type="slidenum">
              <a:t>9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RODIC">
  <a:themeElements>
    <a:clrScheme name="Bureau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RODIC">
  <a:themeElements>
    <a:clrScheme name="Bureau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RODIC">
  <a:themeElements>
    <a:clrScheme name="Bureau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RODIC(1)</Template>
  <TotalTime>1833</TotalTime>
  <Application>LibreOffice/7.5.2.2$Windows_X86_64 LibreOffice_project/53bb9681a964705cf672590721dbc85eb4d0c3a2</Application>
  <AppVersion>15.0000</AppVersion>
  <Words>478</Words>
  <Paragraphs>121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2022-04-07T11:11:24Z</dcterms:created>
  <dc:creator>tataru</dc:creator>
  <dc:description/>
  <dc:language>fr-FR</dc:language>
  <cp:lastModifiedBy/>
  <dcterms:modified xsi:type="dcterms:W3CDTF">2024-06-14T14:58:08Z</dcterms:modified>
  <cp:revision>107</cp:revision>
  <dc:subject/>
  <dc:title>Compte rendu du 1er avril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</vt:i4>
  </property>
  <property fmtid="{D5CDD505-2E9C-101B-9397-08002B2CF9AE}" pid="3" name="PresentationFormat">
    <vt:lpwstr>Grand écran</vt:lpwstr>
  </property>
  <property fmtid="{D5CDD505-2E9C-101B-9397-08002B2CF9AE}" pid="4" name="Slides">
    <vt:i4>20</vt:i4>
  </property>
</Properties>
</file>