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Diego (assistant) = data science + software engineering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Pablo (associate professor) = model-driven engineering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e5cd08da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e5cd08da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e5cd08da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e5cd08da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 = main effect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Backbone = set of all causes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Categories = set of causes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 = atomic or composed of causes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e5cd08da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e5cd08da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e5cd08da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e5cd08da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effect … is &lt;data feeder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 … is &lt;data feeder&gt;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e5cd08da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e5cd08da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e5cd08da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e5cd08da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e5cd08da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e5cd08da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e5cd08da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e5cd08da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5cd08da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e5cd08da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e5cd08da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e5cd08da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5cd08da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5cd08da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e5cd08da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e5cd08da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ed34bb52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ed34bb5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ed34bb5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ed34bb5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ed34bb5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ed34bb5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ed34bb52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ed34bb52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e5cd08da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e5cd08da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e5cd08da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e5cd08d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e5cd08da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e5cd08da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e5cd08da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e5cd08da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e5cd08da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e5cd08da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5cd08da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5cd08da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e5cd08da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e5cd08da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e5cd08da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e5cd08da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Domain-Specific Languages </a:t>
            </a:r>
            <a:br>
              <a:rPr lang="en-GB" sz="3000"/>
            </a:br>
            <a:r>
              <a:rPr lang="en-GB" sz="3000"/>
              <a:t>for Automated Generation of Datasets </a:t>
            </a:r>
            <a:br>
              <a:rPr lang="en-GB" sz="3000"/>
            </a:br>
            <a:r>
              <a:rPr lang="en-GB" sz="3000"/>
              <a:t>for Industry 4.0 Applications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Brian Sal, Diego García-Saiz, Pablo Sánchez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Universidad de Cantabria</a:t>
            </a:r>
            <a:endParaRPr sz="18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2363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original paper accepted at the MEDI 2021 conference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extension submitted to the </a:t>
            </a:r>
            <a:r>
              <a:rPr lang="en-GB" sz="1400"/>
              <a:t>International Journal of General Systems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Object-Oriented Fishbone diagrams</a:t>
            </a:r>
            <a:endParaRPr/>
          </a:p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75" y="1690199"/>
            <a:ext cx="7374049" cy="30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450" y="145725"/>
            <a:ext cx="2632398" cy="18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Object-Oriented Fishbone diagrams</a:t>
            </a:r>
            <a:endParaRPr/>
          </a:p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926" y="922200"/>
            <a:ext cx="6516152" cy="409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Object-Oriented Fishbone diagrams</a:t>
            </a:r>
            <a:endParaRPr/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75" y="1659901"/>
            <a:ext cx="7231048" cy="33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400" y="106250"/>
            <a:ext cx="2541752" cy="15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Object-Oriented Fishbone diagrams</a:t>
            </a:r>
            <a:endParaRPr/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38" y="1191975"/>
            <a:ext cx="64353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i="1" lang="en-GB"/>
              <a:t>Papin</a:t>
            </a:r>
            <a:r>
              <a:rPr lang="en-GB"/>
              <a:t> DSL</a:t>
            </a:r>
            <a:endParaRPr/>
          </a:p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425" y="1835925"/>
            <a:ext cx="6305150" cy="22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Expressiveness: can DOF and </a:t>
            </a:r>
            <a:r>
              <a:rPr i="1" lang="en-GB"/>
              <a:t>Papin</a:t>
            </a:r>
            <a:r>
              <a:rPr lang="en-GB"/>
              <a:t> be used in the industry?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Effectiveness: how much code can DOF and </a:t>
            </a:r>
            <a:r>
              <a:rPr i="1" lang="en-GB"/>
              <a:t>Papin</a:t>
            </a:r>
            <a:r>
              <a:rPr lang="en-GB"/>
              <a:t> save?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 – case study</a:t>
            </a:r>
            <a:endParaRPr/>
          </a:p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7950"/>
            <a:ext cx="8839199" cy="262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</a:t>
            </a:r>
            <a:r>
              <a:rPr lang="en-GB"/>
              <a:t> – metrics</a:t>
            </a:r>
            <a:endParaRPr/>
          </a:p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50" y="1576251"/>
            <a:ext cx="6483899" cy="2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</a:t>
            </a:r>
            <a:r>
              <a:rPr lang="en-GB"/>
              <a:t> – scenarios</a:t>
            </a:r>
            <a:endParaRPr/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3988"/>
            <a:ext cx="8839202" cy="25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Evaluations – results</a:t>
            </a:r>
            <a:endParaRPr/>
          </a:p>
        </p:txBody>
      </p:sp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350" y="445025"/>
            <a:ext cx="5421801" cy="21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75" y="2921450"/>
            <a:ext cx="5331367" cy="20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7350" y="2921450"/>
            <a:ext cx="3573800" cy="145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Benefits</a:t>
            </a:r>
            <a:endParaRPr/>
          </a:p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DOF as a bridge between cause analysis and domain data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meta-model pretty well defined, explained and illustrated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relevant as providing a kind of semantics to QCF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Concerns</a:t>
            </a:r>
            <a:endParaRPr/>
          </a:p>
        </p:txBody>
      </p:sp>
      <p:sp>
        <p:nvSpPr>
          <p:cNvPr id="207" name="Google Shape;20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DFO seems to require some OODM knowledge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why not educating industry engineers  directly with OODM?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knowledge </a:t>
            </a:r>
            <a:r>
              <a:rPr lang="en-GB"/>
              <a:t>transfer</a:t>
            </a:r>
            <a:r>
              <a:rPr lang="en-GB"/>
              <a:t> is </a:t>
            </a:r>
            <a:r>
              <a:rPr lang="en-GB"/>
              <a:t>achieved</a:t>
            </a:r>
            <a:r>
              <a:rPr lang="en-GB"/>
              <a:t> between data </a:t>
            </a:r>
            <a:r>
              <a:rPr lang="en-GB"/>
              <a:t>scientists</a:t>
            </a:r>
            <a:r>
              <a:rPr lang="en-GB"/>
              <a:t> and industry engineers?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 fig. 7, Ind. Eng. = QCF, Data Sci. = Domain Model, ? = DOF, Papin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DOF: no diagram-based modelling, only text-based?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i="1" lang="en-GB"/>
              <a:t>Papin</a:t>
            </a:r>
            <a:r>
              <a:rPr lang="en-GB"/>
              <a:t> is merely a language for selecting causes and sub-causes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is the rationale behind that DSL? no argument really provided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could the running exemple show the relevance of </a:t>
            </a:r>
            <a:r>
              <a:rPr i="1" lang="en-GB"/>
              <a:t>Papin</a:t>
            </a:r>
            <a:r>
              <a:rPr lang="en-GB"/>
              <a:t>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the CSV files are generated?</a:t>
            </a:r>
            <a:r>
              <a:rPr lang="en-GB"/>
              <a:t> how </a:t>
            </a:r>
            <a:r>
              <a:rPr i="1" lang="en-GB"/>
              <a:t>Lavoisier</a:t>
            </a:r>
            <a:r>
              <a:rPr lang="en-GB"/>
              <a:t> really work? with references to domain data?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underlying process: </a:t>
            </a:r>
            <a:r>
              <a:rPr i="1" lang="en-GB"/>
              <a:t>Papin</a:t>
            </a:r>
            <a:r>
              <a:rPr lang="en-GB"/>
              <a:t> and </a:t>
            </a:r>
            <a:r>
              <a:rPr i="1" lang="en-GB"/>
              <a:t>Lavoisier</a:t>
            </a:r>
            <a:r>
              <a:rPr lang="en-GB"/>
              <a:t> plugins for ETL tools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process: Data Sci. first, Ind. Eng. second; reverse process better? Ind. Eng. Data Sci. second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Lavoisier and Papin integrated into Data Mining tool-sets, ecosystem, environments, 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instance I experienced the adoption of PowerBI in the industry without any worry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Concerns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-GB"/>
              <a:t>expressiveness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5 study cases carried out are not that complex, are results meaningful?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usage of Eclipse, Java, EMF? xText, DSLs in the Industry?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lack of data analysis use case, lack of use-case oriented approach (that can legitimate DOF)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-GB"/>
              <a:t>effectiveness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are metrics relevant wrt effectiveness?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less operations / parameters / keywords, the better? I doubt it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-GB"/>
              <a:t>evaluation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 assessed: </a:t>
            </a:r>
            <a:r>
              <a:rPr lang="en-GB"/>
              <a:t>cumbersome tasks, low-level ops, labor-intensive, time-consuming, error-prone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-GB"/>
              <a:t>related works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 comparison to Pinset as part of Epsilon, a large MDE tool-set</a:t>
            </a:r>
            <a:endParaRPr/>
          </a:p>
        </p:txBody>
      </p:sp>
      <p:sp>
        <p:nvSpPr>
          <p:cNvPr id="215" name="Google Shape;21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Remarks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between DOF and domain data not enough explained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evaluation scenarios a-g only related to case study #2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collecting and structuring the domain data is the most important task, isn’t it?</a:t>
            </a:r>
            <a:endParaRPr/>
          </a:p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/>
          </a:p>
        </p:txBody>
      </p: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Industry 4.0 Applications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applications dedicated to engineers in the industry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applications process massive data from </a:t>
            </a:r>
            <a:r>
              <a:rPr lang="en-GB"/>
              <a:t>heterogeneous</a:t>
            </a:r>
            <a:r>
              <a:rPr lang="en-GB"/>
              <a:t> sources, formats and storage engines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applications embedded data analysis algorithms (data mining)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Datasets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 analysis algorithms process tables, tabular data or datasets (1 row = 1 data)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 preprocessing required from linked or hierarchical data (ETL)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Dataset Generation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 transformation into tabular data structures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cumbersome</a:t>
            </a:r>
            <a:r>
              <a:rPr lang="en-GB"/>
              <a:t> tasks, low-level operations, labor intensive, time consuming, error prone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Automatic Dataset Generation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previous solution: </a:t>
            </a:r>
            <a:r>
              <a:rPr i="1" lang="en-GB"/>
              <a:t>Lavoisier</a:t>
            </a:r>
            <a:r>
              <a:rPr lang="en-GB"/>
              <a:t>, a DSL for dataset generation from object-oriented data models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industry engineers not educated to object-oriented data models ;(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Hypothesis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 MDE approach again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industry engineers familiar with fishbone diagrams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solution: fishbone diagrams </a:t>
            </a:r>
            <a:r>
              <a:rPr lang="en-GB" sz="2000"/>
              <a:t>→</a:t>
            </a:r>
            <a:r>
              <a:rPr lang="en-GB"/>
              <a:t> object-oriented diagrams</a:t>
            </a:r>
            <a:endParaRPr/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</a:t>
            </a:r>
            <a:r>
              <a:rPr lang="en-GB"/>
              <a:t>ata-oriented fishbone diagrams: fishbone diagrams + </a:t>
            </a:r>
            <a:r>
              <a:rPr i="1" lang="en-GB"/>
              <a:t>Lavoisier</a:t>
            </a:r>
            <a:r>
              <a:rPr lang="en-GB"/>
              <a:t> statements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Papin</a:t>
            </a:r>
            <a:r>
              <a:rPr lang="en-GB"/>
              <a:t>: a DSL, for dataset generation from object-oriented fishbone diagrams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262" y="2380350"/>
            <a:ext cx="5657477" cy="23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750" y="304436"/>
            <a:ext cx="6662488" cy="453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data-oriented fishbone diagrams: fishbone diagrams + </a:t>
            </a:r>
            <a:r>
              <a:rPr i="1" lang="en-GB"/>
              <a:t>Lavoisier</a:t>
            </a:r>
            <a:r>
              <a:rPr lang="en-GB"/>
              <a:t> statements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-GB"/>
              <a:t>Papin</a:t>
            </a:r>
            <a:r>
              <a:rPr lang="en-GB"/>
              <a:t>: a DSL, for dataset generation from object-oriented fishbone diagrams</a:t>
            </a:r>
            <a:endParaRPr/>
          </a:p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913" y="2126730"/>
            <a:ext cx="4092176" cy="27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981625"/>
            <a:ext cx="8520600" cy="25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deep evaluation over 5 case study</a:t>
            </a:r>
            <a:endParaRPr/>
          </a:p>
          <a:p>
            <a:pPr indent="-3175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/>
              <a:t>e</a:t>
            </a:r>
            <a:r>
              <a:rPr lang="en-GB" sz="1800"/>
              <a:t>xpressiveness</a:t>
            </a:r>
            <a:endParaRPr sz="1800"/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effectiveness 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Object-Oriented Fishbone diagrams</a:t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27" y="1017725"/>
            <a:ext cx="5558534" cy="38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