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3E7DD7-0219-4EF2-8F94-E4999DB80D6D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DA5EDF90-9036-4C11-A2E6-2420E1D67B53}">
      <dgm:prSet phldrT="[Texte]"/>
      <dgm:spPr/>
      <dgm:t>
        <a:bodyPr/>
        <a:lstStyle/>
        <a:p>
          <a:r>
            <a:rPr lang="fr-FR" dirty="0" err="1" smtClean="0"/>
            <a:t>Nagios</a:t>
          </a:r>
          <a:endParaRPr lang="fr-FR" dirty="0"/>
        </a:p>
      </dgm:t>
    </dgm:pt>
    <dgm:pt modelId="{3D30F065-2E2D-4481-BA12-051FAF59C84A}" type="parTrans" cxnId="{145130CD-0B72-4D5E-8CDA-A3C6CB3FB1EE}">
      <dgm:prSet/>
      <dgm:spPr/>
      <dgm:t>
        <a:bodyPr/>
        <a:lstStyle/>
        <a:p>
          <a:endParaRPr lang="fr-FR"/>
        </a:p>
      </dgm:t>
    </dgm:pt>
    <dgm:pt modelId="{D1CE14C5-9043-4184-86FA-9495FCCA2C44}" type="sibTrans" cxnId="{145130CD-0B72-4D5E-8CDA-A3C6CB3FB1EE}">
      <dgm:prSet/>
      <dgm:spPr/>
      <dgm:t>
        <a:bodyPr/>
        <a:lstStyle/>
        <a:p>
          <a:endParaRPr lang="fr-FR"/>
        </a:p>
      </dgm:t>
    </dgm:pt>
    <dgm:pt modelId="{A41AF406-E465-469E-9E66-2FB715ADEAE3}">
      <dgm:prSet phldrT="[Texte]"/>
      <dgm:spPr/>
      <dgm:t>
        <a:bodyPr/>
        <a:lstStyle/>
        <a:p>
          <a:r>
            <a:rPr lang="fr-FR" dirty="0" smtClean="0"/>
            <a:t>NDOMOD</a:t>
          </a:r>
          <a:endParaRPr lang="fr-FR" dirty="0"/>
        </a:p>
      </dgm:t>
    </dgm:pt>
    <dgm:pt modelId="{C8B6737B-BB9A-4987-8ED5-5412116354FE}" type="parTrans" cxnId="{1CB36ACD-F39C-447B-B0F8-C9C0BF35C7D4}">
      <dgm:prSet/>
      <dgm:spPr/>
      <dgm:t>
        <a:bodyPr/>
        <a:lstStyle/>
        <a:p>
          <a:endParaRPr lang="fr-FR"/>
        </a:p>
      </dgm:t>
    </dgm:pt>
    <dgm:pt modelId="{70667144-3BB8-4360-9186-C9F0F781D270}" type="sibTrans" cxnId="{1CB36ACD-F39C-447B-B0F8-C9C0BF35C7D4}">
      <dgm:prSet/>
      <dgm:spPr/>
      <dgm:t>
        <a:bodyPr/>
        <a:lstStyle/>
        <a:p>
          <a:endParaRPr lang="fr-FR"/>
        </a:p>
      </dgm:t>
    </dgm:pt>
    <dgm:pt modelId="{484C6935-6D98-419E-B6CF-33EEAA79595D}">
      <dgm:prSet phldrT="[Texte]"/>
      <dgm:spPr/>
      <dgm:t>
        <a:bodyPr/>
        <a:lstStyle/>
        <a:p>
          <a:r>
            <a:rPr lang="fr-FR" dirty="0" smtClean="0"/>
            <a:t>BDD</a:t>
          </a:r>
          <a:endParaRPr lang="fr-FR" dirty="0"/>
        </a:p>
      </dgm:t>
    </dgm:pt>
    <dgm:pt modelId="{0D802690-F55B-41BA-B519-EDD38C401E89}" type="parTrans" cxnId="{B57C409C-33F3-4C01-9B82-CAF1BF86F312}">
      <dgm:prSet/>
      <dgm:spPr/>
      <dgm:t>
        <a:bodyPr/>
        <a:lstStyle/>
        <a:p>
          <a:endParaRPr lang="fr-FR"/>
        </a:p>
      </dgm:t>
    </dgm:pt>
    <dgm:pt modelId="{79193B0E-27DE-44D8-AD16-1BD1C18C5BA2}" type="sibTrans" cxnId="{B57C409C-33F3-4C01-9B82-CAF1BF86F312}">
      <dgm:prSet/>
      <dgm:spPr/>
      <dgm:t>
        <a:bodyPr/>
        <a:lstStyle/>
        <a:p>
          <a:endParaRPr lang="fr-FR"/>
        </a:p>
      </dgm:t>
    </dgm:pt>
    <dgm:pt modelId="{E6D00696-27B8-4175-B520-65AB6E2A9F2F}">
      <dgm:prSet phldrT="[Texte]"/>
      <dgm:spPr/>
      <dgm:t>
        <a:bodyPr/>
        <a:lstStyle/>
        <a:p>
          <a:r>
            <a:rPr lang="fr-FR" dirty="0" smtClean="0"/>
            <a:t>NDO2DB</a:t>
          </a:r>
          <a:endParaRPr lang="fr-FR" dirty="0"/>
        </a:p>
      </dgm:t>
    </dgm:pt>
    <dgm:pt modelId="{2241928B-4982-4F36-BCC8-23F96D424B0B}" type="parTrans" cxnId="{A47F9ECD-F874-49E6-AC5E-42EE91F3AEA1}">
      <dgm:prSet/>
      <dgm:spPr/>
      <dgm:t>
        <a:bodyPr/>
        <a:lstStyle/>
        <a:p>
          <a:endParaRPr lang="fr-FR"/>
        </a:p>
      </dgm:t>
    </dgm:pt>
    <dgm:pt modelId="{22288AB4-776E-429A-8AA2-061753CF3A80}" type="sibTrans" cxnId="{A47F9ECD-F874-49E6-AC5E-42EE91F3AEA1}">
      <dgm:prSet/>
      <dgm:spPr/>
      <dgm:t>
        <a:bodyPr/>
        <a:lstStyle/>
        <a:p>
          <a:endParaRPr lang="fr-FR"/>
        </a:p>
      </dgm:t>
    </dgm:pt>
    <dgm:pt modelId="{BEF1357F-1801-4099-88C1-CC36F2EFA607}">
      <dgm:prSet phldrT="[Texte]"/>
      <dgm:spPr/>
      <dgm:t>
        <a:bodyPr/>
        <a:lstStyle/>
        <a:p>
          <a:r>
            <a:rPr lang="fr-FR" dirty="0" smtClean="0"/>
            <a:t>NDO2NDS</a:t>
          </a:r>
          <a:endParaRPr lang="fr-FR" dirty="0"/>
        </a:p>
      </dgm:t>
    </dgm:pt>
    <dgm:pt modelId="{B03E99B0-AB7C-4E48-A2F1-F4FBAD9793F4}" type="parTrans" cxnId="{A80F7E4F-BF9E-46B3-8CA4-4420A8D35B36}">
      <dgm:prSet/>
      <dgm:spPr/>
      <dgm:t>
        <a:bodyPr/>
        <a:lstStyle/>
        <a:p>
          <a:endParaRPr lang="fr-FR"/>
        </a:p>
      </dgm:t>
    </dgm:pt>
    <dgm:pt modelId="{0AA6F02F-966D-4E08-B571-1D7E9EB09402}" type="sibTrans" cxnId="{A80F7E4F-BF9E-46B3-8CA4-4420A8D35B36}">
      <dgm:prSet/>
      <dgm:spPr/>
      <dgm:t>
        <a:bodyPr/>
        <a:lstStyle/>
        <a:p>
          <a:endParaRPr lang="fr-FR"/>
        </a:p>
      </dgm:t>
    </dgm:pt>
    <dgm:pt modelId="{21918230-7ECE-479E-8E3E-5F2341091565}">
      <dgm:prSet phldrT="[Texte]"/>
      <dgm:spPr/>
      <dgm:t>
        <a:bodyPr/>
        <a:lstStyle/>
        <a:p>
          <a:r>
            <a:rPr lang="fr-FR" dirty="0" smtClean="0"/>
            <a:t>NVS</a:t>
          </a:r>
          <a:endParaRPr lang="fr-FR" dirty="0"/>
        </a:p>
      </dgm:t>
    </dgm:pt>
    <dgm:pt modelId="{2535A1EE-1101-4789-947C-2A4BE4C89A77}" type="parTrans" cxnId="{3659B9F4-3620-4C7D-8DCE-DC30403FE948}">
      <dgm:prSet/>
      <dgm:spPr/>
      <dgm:t>
        <a:bodyPr/>
        <a:lstStyle/>
        <a:p>
          <a:endParaRPr lang="fr-FR"/>
        </a:p>
      </dgm:t>
    </dgm:pt>
    <dgm:pt modelId="{F3A73C77-C286-434F-844B-27E789962737}" type="sibTrans" cxnId="{3659B9F4-3620-4C7D-8DCE-DC30403FE948}">
      <dgm:prSet/>
      <dgm:spPr/>
      <dgm:t>
        <a:bodyPr/>
        <a:lstStyle/>
        <a:p>
          <a:endParaRPr lang="fr-FR"/>
        </a:p>
      </dgm:t>
    </dgm:pt>
    <dgm:pt modelId="{F7FB33C6-801B-4CD4-A66A-CE98A1414BF3}" type="pres">
      <dgm:prSet presAssocID="{A83E7DD7-0219-4EF2-8F94-E4999DB80D6D}" presName="Name0" presStyleCnt="0">
        <dgm:presLayoutVars>
          <dgm:dir/>
          <dgm:resizeHandles val="exact"/>
        </dgm:presLayoutVars>
      </dgm:prSet>
      <dgm:spPr/>
    </dgm:pt>
    <dgm:pt modelId="{9A0D0433-59B8-4D07-8B11-B6A842B930C3}" type="pres">
      <dgm:prSet presAssocID="{DA5EDF90-9036-4C11-A2E6-2420E1D67B53}" presName="node" presStyleLbl="node1" presStyleIdx="0" presStyleCnt="6" custLinFactNeighborY="-43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E74C0B-36E5-4FD3-B8EF-EE94F0D67E70}" type="pres">
      <dgm:prSet presAssocID="{D1CE14C5-9043-4184-86FA-9495FCCA2C44}" presName="sibTrans" presStyleLbl="sibTrans2D1" presStyleIdx="0" presStyleCnt="5"/>
      <dgm:spPr/>
      <dgm:t>
        <a:bodyPr/>
        <a:lstStyle/>
        <a:p>
          <a:endParaRPr lang="fr-FR"/>
        </a:p>
      </dgm:t>
    </dgm:pt>
    <dgm:pt modelId="{FAEE5E0B-5A0F-4352-BE5A-C4F4D5A91E45}" type="pres">
      <dgm:prSet presAssocID="{D1CE14C5-9043-4184-86FA-9495FCCA2C44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02F66D01-1A55-460D-8051-2A3FBAF3F3E0}" type="pres">
      <dgm:prSet presAssocID="{A41AF406-E465-469E-9E66-2FB715ADEAE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B83975-83AC-4ECA-9591-58FE6E07464E}" type="pres">
      <dgm:prSet presAssocID="{70667144-3BB8-4360-9186-C9F0F781D270}" presName="sibTrans" presStyleLbl="sibTrans2D1" presStyleIdx="1" presStyleCnt="5"/>
      <dgm:spPr/>
      <dgm:t>
        <a:bodyPr/>
        <a:lstStyle/>
        <a:p>
          <a:endParaRPr lang="fr-FR"/>
        </a:p>
      </dgm:t>
    </dgm:pt>
    <dgm:pt modelId="{5E72C710-8B18-467D-8E6C-36B8CC897409}" type="pres">
      <dgm:prSet presAssocID="{70667144-3BB8-4360-9186-C9F0F781D270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267A45F9-37BD-43F6-89AE-F51D79F7BDE2}" type="pres">
      <dgm:prSet presAssocID="{E6D00696-27B8-4175-B520-65AB6E2A9F2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CC1C96-701D-4D08-931B-2620D0F3C9B9}" type="pres">
      <dgm:prSet presAssocID="{22288AB4-776E-429A-8AA2-061753CF3A80}" presName="sibTrans" presStyleLbl="sibTrans2D1" presStyleIdx="2" presStyleCnt="5"/>
      <dgm:spPr/>
      <dgm:t>
        <a:bodyPr/>
        <a:lstStyle/>
        <a:p>
          <a:endParaRPr lang="fr-FR"/>
        </a:p>
      </dgm:t>
    </dgm:pt>
    <dgm:pt modelId="{704A7093-210C-44E9-878D-0A2B4DA44D27}" type="pres">
      <dgm:prSet presAssocID="{22288AB4-776E-429A-8AA2-061753CF3A80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CE8F971A-D224-465B-B1F6-43ABB9A3A875}" type="pres">
      <dgm:prSet presAssocID="{484C6935-6D98-419E-B6CF-33EEAA79595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2DA3F6-607C-4B1E-8753-48CCCFCE8C87}" type="pres">
      <dgm:prSet presAssocID="{79193B0E-27DE-44D8-AD16-1BD1C18C5BA2}" presName="sibTrans" presStyleLbl="sibTrans2D1" presStyleIdx="3" presStyleCnt="5"/>
      <dgm:spPr/>
      <dgm:t>
        <a:bodyPr/>
        <a:lstStyle/>
        <a:p>
          <a:endParaRPr lang="fr-FR"/>
        </a:p>
      </dgm:t>
    </dgm:pt>
    <dgm:pt modelId="{41AED8DB-EFC5-4C7E-9425-17D32F0465B8}" type="pres">
      <dgm:prSet presAssocID="{79193B0E-27DE-44D8-AD16-1BD1C18C5BA2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9F268A01-CD53-4FC5-AD53-ACAD85A51FAB}" type="pres">
      <dgm:prSet presAssocID="{BEF1357F-1801-4099-88C1-CC36F2EFA60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197E79-79FD-490C-85D0-31798BBB0775}" type="pres">
      <dgm:prSet presAssocID="{0AA6F02F-966D-4E08-B571-1D7E9EB09402}" presName="sibTrans" presStyleLbl="sibTrans2D1" presStyleIdx="4" presStyleCnt="5"/>
      <dgm:spPr/>
      <dgm:t>
        <a:bodyPr/>
        <a:lstStyle/>
        <a:p>
          <a:endParaRPr lang="fr-FR"/>
        </a:p>
      </dgm:t>
    </dgm:pt>
    <dgm:pt modelId="{D7A90FB3-CD03-4560-8A6C-1F1B2A5F76C7}" type="pres">
      <dgm:prSet presAssocID="{0AA6F02F-966D-4E08-B571-1D7E9EB09402}" presName="connectorText" presStyleLbl="sibTrans2D1" presStyleIdx="4" presStyleCnt="5"/>
      <dgm:spPr/>
      <dgm:t>
        <a:bodyPr/>
        <a:lstStyle/>
        <a:p>
          <a:endParaRPr lang="fr-FR"/>
        </a:p>
      </dgm:t>
    </dgm:pt>
    <dgm:pt modelId="{B3650D9E-9D95-436C-B532-E459433615CA}" type="pres">
      <dgm:prSet presAssocID="{21918230-7ECE-479E-8E3E-5F234109156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772B93A-27C8-4941-AECF-05750B154D49}" type="presOf" srcId="{484C6935-6D98-419E-B6CF-33EEAA79595D}" destId="{CE8F971A-D224-465B-B1F6-43ABB9A3A875}" srcOrd="0" destOrd="0" presId="urn:microsoft.com/office/officeart/2005/8/layout/process1"/>
    <dgm:cxn modelId="{714FAC77-18E9-4664-81DA-0C283764F9D1}" type="presOf" srcId="{A41AF406-E465-469E-9E66-2FB715ADEAE3}" destId="{02F66D01-1A55-460D-8051-2A3FBAF3F3E0}" srcOrd="0" destOrd="0" presId="urn:microsoft.com/office/officeart/2005/8/layout/process1"/>
    <dgm:cxn modelId="{A80F7E4F-BF9E-46B3-8CA4-4420A8D35B36}" srcId="{A83E7DD7-0219-4EF2-8F94-E4999DB80D6D}" destId="{BEF1357F-1801-4099-88C1-CC36F2EFA607}" srcOrd="4" destOrd="0" parTransId="{B03E99B0-AB7C-4E48-A2F1-F4FBAD9793F4}" sibTransId="{0AA6F02F-966D-4E08-B571-1D7E9EB09402}"/>
    <dgm:cxn modelId="{0A8EFBC1-FB64-4E7F-9CD8-A8781DA56D34}" type="presOf" srcId="{0AA6F02F-966D-4E08-B571-1D7E9EB09402}" destId="{9E197E79-79FD-490C-85D0-31798BBB0775}" srcOrd="0" destOrd="0" presId="urn:microsoft.com/office/officeart/2005/8/layout/process1"/>
    <dgm:cxn modelId="{5CC9775B-3741-41D0-8C10-DCD008B639EE}" type="presOf" srcId="{DA5EDF90-9036-4C11-A2E6-2420E1D67B53}" destId="{9A0D0433-59B8-4D07-8B11-B6A842B930C3}" srcOrd="0" destOrd="0" presId="urn:microsoft.com/office/officeart/2005/8/layout/process1"/>
    <dgm:cxn modelId="{173ACEF6-968A-475D-A6B4-436B7D238729}" type="presOf" srcId="{79193B0E-27DE-44D8-AD16-1BD1C18C5BA2}" destId="{CB2DA3F6-607C-4B1E-8753-48CCCFCE8C87}" srcOrd="0" destOrd="0" presId="urn:microsoft.com/office/officeart/2005/8/layout/process1"/>
    <dgm:cxn modelId="{1CB36ACD-F39C-447B-B0F8-C9C0BF35C7D4}" srcId="{A83E7DD7-0219-4EF2-8F94-E4999DB80D6D}" destId="{A41AF406-E465-469E-9E66-2FB715ADEAE3}" srcOrd="1" destOrd="0" parTransId="{C8B6737B-BB9A-4987-8ED5-5412116354FE}" sibTransId="{70667144-3BB8-4360-9186-C9F0F781D270}"/>
    <dgm:cxn modelId="{3659B9F4-3620-4C7D-8DCE-DC30403FE948}" srcId="{A83E7DD7-0219-4EF2-8F94-E4999DB80D6D}" destId="{21918230-7ECE-479E-8E3E-5F2341091565}" srcOrd="5" destOrd="0" parTransId="{2535A1EE-1101-4789-947C-2A4BE4C89A77}" sibTransId="{F3A73C77-C286-434F-844B-27E789962737}"/>
    <dgm:cxn modelId="{A2888BB9-FCFB-426F-87CD-08E650E76DC2}" type="presOf" srcId="{D1CE14C5-9043-4184-86FA-9495FCCA2C44}" destId="{FAEE5E0B-5A0F-4352-BE5A-C4F4D5A91E45}" srcOrd="1" destOrd="0" presId="urn:microsoft.com/office/officeart/2005/8/layout/process1"/>
    <dgm:cxn modelId="{2F30077F-9F0D-4CE4-8075-9C55395660FF}" type="presOf" srcId="{BEF1357F-1801-4099-88C1-CC36F2EFA607}" destId="{9F268A01-CD53-4FC5-AD53-ACAD85A51FAB}" srcOrd="0" destOrd="0" presId="urn:microsoft.com/office/officeart/2005/8/layout/process1"/>
    <dgm:cxn modelId="{145130CD-0B72-4D5E-8CDA-A3C6CB3FB1EE}" srcId="{A83E7DD7-0219-4EF2-8F94-E4999DB80D6D}" destId="{DA5EDF90-9036-4C11-A2E6-2420E1D67B53}" srcOrd="0" destOrd="0" parTransId="{3D30F065-2E2D-4481-BA12-051FAF59C84A}" sibTransId="{D1CE14C5-9043-4184-86FA-9495FCCA2C44}"/>
    <dgm:cxn modelId="{D978F077-F557-4E9D-84CD-21A85544BB5F}" type="presOf" srcId="{22288AB4-776E-429A-8AA2-061753CF3A80}" destId="{704A7093-210C-44E9-878D-0A2B4DA44D27}" srcOrd="1" destOrd="0" presId="urn:microsoft.com/office/officeart/2005/8/layout/process1"/>
    <dgm:cxn modelId="{2AD45A4C-893A-41CC-8775-3760FE442868}" type="presOf" srcId="{70667144-3BB8-4360-9186-C9F0F781D270}" destId="{5E72C710-8B18-467D-8E6C-36B8CC897409}" srcOrd="1" destOrd="0" presId="urn:microsoft.com/office/officeart/2005/8/layout/process1"/>
    <dgm:cxn modelId="{5C564901-031E-42BA-B570-A8ABD3DF19F3}" type="presOf" srcId="{A83E7DD7-0219-4EF2-8F94-E4999DB80D6D}" destId="{F7FB33C6-801B-4CD4-A66A-CE98A1414BF3}" srcOrd="0" destOrd="0" presId="urn:microsoft.com/office/officeart/2005/8/layout/process1"/>
    <dgm:cxn modelId="{B57C409C-33F3-4C01-9B82-CAF1BF86F312}" srcId="{A83E7DD7-0219-4EF2-8F94-E4999DB80D6D}" destId="{484C6935-6D98-419E-B6CF-33EEAA79595D}" srcOrd="3" destOrd="0" parTransId="{0D802690-F55B-41BA-B519-EDD38C401E89}" sibTransId="{79193B0E-27DE-44D8-AD16-1BD1C18C5BA2}"/>
    <dgm:cxn modelId="{8EB999AC-CA05-4685-AF93-77A7CC8DA89B}" type="presOf" srcId="{70667144-3BB8-4360-9186-C9F0F781D270}" destId="{D7B83975-83AC-4ECA-9591-58FE6E07464E}" srcOrd="0" destOrd="0" presId="urn:microsoft.com/office/officeart/2005/8/layout/process1"/>
    <dgm:cxn modelId="{A47F9ECD-F874-49E6-AC5E-42EE91F3AEA1}" srcId="{A83E7DD7-0219-4EF2-8F94-E4999DB80D6D}" destId="{E6D00696-27B8-4175-B520-65AB6E2A9F2F}" srcOrd="2" destOrd="0" parTransId="{2241928B-4982-4F36-BCC8-23F96D424B0B}" sibTransId="{22288AB4-776E-429A-8AA2-061753CF3A80}"/>
    <dgm:cxn modelId="{60F618A4-09F2-4EFE-AE8D-11EBE90C31B2}" type="presOf" srcId="{D1CE14C5-9043-4184-86FA-9495FCCA2C44}" destId="{29E74C0B-36E5-4FD3-B8EF-EE94F0D67E70}" srcOrd="0" destOrd="0" presId="urn:microsoft.com/office/officeart/2005/8/layout/process1"/>
    <dgm:cxn modelId="{BB71A016-FFFA-43C0-BF54-26E789E6282A}" type="presOf" srcId="{0AA6F02F-966D-4E08-B571-1D7E9EB09402}" destId="{D7A90FB3-CD03-4560-8A6C-1F1B2A5F76C7}" srcOrd="1" destOrd="0" presId="urn:microsoft.com/office/officeart/2005/8/layout/process1"/>
    <dgm:cxn modelId="{0D1B70D6-63FD-4E45-A56B-78ED95299F52}" type="presOf" srcId="{21918230-7ECE-479E-8E3E-5F2341091565}" destId="{B3650D9E-9D95-436C-B532-E459433615CA}" srcOrd="0" destOrd="0" presId="urn:microsoft.com/office/officeart/2005/8/layout/process1"/>
    <dgm:cxn modelId="{81F13C8C-F6C6-41B7-B63D-BFD171404C8B}" type="presOf" srcId="{79193B0E-27DE-44D8-AD16-1BD1C18C5BA2}" destId="{41AED8DB-EFC5-4C7E-9425-17D32F0465B8}" srcOrd="1" destOrd="0" presId="urn:microsoft.com/office/officeart/2005/8/layout/process1"/>
    <dgm:cxn modelId="{159C6A62-4925-4AAB-9A4D-ECECB149390B}" type="presOf" srcId="{E6D00696-27B8-4175-B520-65AB6E2A9F2F}" destId="{267A45F9-37BD-43F6-89AE-F51D79F7BDE2}" srcOrd="0" destOrd="0" presId="urn:microsoft.com/office/officeart/2005/8/layout/process1"/>
    <dgm:cxn modelId="{D469F75C-0619-4BE0-9787-B4A092ECB500}" type="presOf" srcId="{22288AB4-776E-429A-8AA2-061753CF3A80}" destId="{B1CC1C96-701D-4D08-931B-2620D0F3C9B9}" srcOrd="0" destOrd="0" presId="urn:microsoft.com/office/officeart/2005/8/layout/process1"/>
    <dgm:cxn modelId="{310E3DB8-1D92-4B65-9A12-948BFF57FC3B}" type="presParOf" srcId="{F7FB33C6-801B-4CD4-A66A-CE98A1414BF3}" destId="{9A0D0433-59B8-4D07-8B11-B6A842B930C3}" srcOrd="0" destOrd="0" presId="urn:microsoft.com/office/officeart/2005/8/layout/process1"/>
    <dgm:cxn modelId="{8B37608E-AB30-4C22-B970-EABBECE315D6}" type="presParOf" srcId="{F7FB33C6-801B-4CD4-A66A-CE98A1414BF3}" destId="{29E74C0B-36E5-4FD3-B8EF-EE94F0D67E70}" srcOrd="1" destOrd="0" presId="urn:microsoft.com/office/officeart/2005/8/layout/process1"/>
    <dgm:cxn modelId="{E5EB707E-BD7C-4613-AE61-721941BB6D26}" type="presParOf" srcId="{29E74C0B-36E5-4FD3-B8EF-EE94F0D67E70}" destId="{FAEE5E0B-5A0F-4352-BE5A-C4F4D5A91E45}" srcOrd="0" destOrd="0" presId="urn:microsoft.com/office/officeart/2005/8/layout/process1"/>
    <dgm:cxn modelId="{48926628-3D4C-4389-BC84-9F5A06E897CC}" type="presParOf" srcId="{F7FB33C6-801B-4CD4-A66A-CE98A1414BF3}" destId="{02F66D01-1A55-460D-8051-2A3FBAF3F3E0}" srcOrd="2" destOrd="0" presId="urn:microsoft.com/office/officeart/2005/8/layout/process1"/>
    <dgm:cxn modelId="{99F2E528-5437-4283-A9A7-464E20686866}" type="presParOf" srcId="{F7FB33C6-801B-4CD4-A66A-CE98A1414BF3}" destId="{D7B83975-83AC-4ECA-9591-58FE6E07464E}" srcOrd="3" destOrd="0" presId="urn:microsoft.com/office/officeart/2005/8/layout/process1"/>
    <dgm:cxn modelId="{AE2D8D51-2A96-404F-BE04-0AC4124387A3}" type="presParOf" srcId="{D7B83975-83AC-4ECA-9591-58FE6E07464E}" destId="{5E72C710-8B18-467D-8E6C-36B8CC897409}" srcOrd="0" destOrd="0" presId="urn:microsoft.com/office/officeart/2005/8/layout/process1"/>
    <dgm:cxn modelId="{3F81D48C-DB32-4D02-AD2D-E532C8326DCF}" type="presParOf" srcId="{F7FB33C6-801B-4CD4-A66A-CE98A1414BF3}" destId="{267A45F9-37BD-43F6-89AE-F51D79F7BDE2}" srcOrd="4" destOrd="0" presId="urn:microsoft.com/office/officeart/2005/8/layout/process1"/>
    <dgm:cxn modelId="{AD9E4009-9F46-4BB4-B1AE-C6AF6D2FDFD5}" type="presParOf" srcId="{F7FB33C6-801B-4CD4-A66A-CE98A1414BF3}" destId="{B1CC1C96-701D-4D08-931B-2620D0F3C9B9}" srcOrd="5" destOrd="0" presId="urn:microsoft.com/office/officeart/2005/8/layout/process1"/>
    <dgm:cxn modelId="{8162ADB5-87B1-4D81-99B9-7BA3EB6D6E8B}" type="presParOf" srcId="{B1CC1C96-701D-4D08-931B-2620D0F3C9B9}" destId="{704A7093-210C-44E9-878D-0A2B4DA44D27}" srcOrd="0" destOrd="0" presId="urn:microsoft.com/office/officeart/2005/8/layout/process1"/>
    <dgm:cxn modelId="{A87FF4AC-7E4D-47A1-9CAA-441040603AA6}" type="presParOf" srcId="{F7FB33C6-801B-4CD4-A66A-CE98A1414BF3}" destId="{CE8F971A-D224-465B-B1F6-43ABB9A3A875}" srcOrd="6" destOrd="0" presId="urn:microsoft.com/office/officeart/2005/8/layout/process1"/>
    <dgm:cxn modelId="{8322D16E-E3A2-4FE7-8879-ACE0D0CFF091}" type="presParOf" srcId="{F7FB33C6-801B-4CD4-A66A-CE98A1414BF3}" destId="{CB2DA3F6-607C-4B1E-8753-48CCCFCE8C87}" srcOrd="7" destOrd="0" presId="urn:microsoft.com/office/officeart/2005/8/layout/process1"/>
    <dgm:cxn modelId="{8C329B63-53C8-4F7E-9F45-2AD1CE603CE5}" type="presParOf" srcId="{CB2DA3F6-607C-4B1E-8753-48CCCFCE8C87}" destId="{41AED8DB-EFC5-4C7E-9425-17D32F0465B8}" srcOrd="0" destOrd="0" presId="urn:microsoft.com/office/officeart/2005/8/layout/process1"/>
    <dgm:cxn modelId="{1D11602C-82F2-41E5-9A0E-CAC507B78EC5}" type="presParOf" srcId="{F7FB33C6-801B-4CD4-A66A-CE98A1414BF3}" destId="{9F268A01-CD53-4FC5-AD53-ACAD85A51FAB}" srcOrd="8" destOrd="0" presId="urn:microsoft.com/office/officeart/2005/8/layout/process1"/>
    <dgm:cxn modelId="{813F6042-5173-4A03-AED6-B6230C815C84}" type="presParOf" srcId="{F7FB33C6-801B-4CD4-A66A-CE98A1414BF3}" destId="{9E197E79-79FD-490C-85D0-31798BBB0775}" srcOrd="9" destOrd="0" presId="urn:microsoft.com/office/officeart/2005/8/layout/process1"/>
    <dgm:cxn modelId="{E85AE70A-416D-418D-A5A6-CD472D4F22D3}" type="presParOf" srcId="{9E197E79-79FD-490C-85D0-31798BBB0775}" destId="{D7A90FB3-CD03-4560-8A6C-1F1B2A5F76C7}" srcOrd="0" destOrd="0" presId="urn:microsoft.com/office/officeart/2005/8/layout/process1"/>
    <dgm:cxn modelId="{D84B4BDD-062D-419C-8E01-79C92A32B26A}" type="presParOf" srcId="{F7FB33C6-801B-4CD4-A66A-CE98A1414BF3}" destId="{B3650D9E-9D95-436C-B532-E459433615C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3E7DD7-0219-4EF2-8F94-E4999DB80D6D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DA5EDF90-9036-4C11-A2E6-2420E1D67B53}">
      <dgm:prSet phldrT="[Texte]"/>
      <dgm:spPr/>
      <dgm:t>
        <a:bodyPr/>
        <a:lstStyle/>
        <a:p>
          <a:r>
            <a:rPr lang="fr-FR" dirty="0" err="1" smtClean="0"/>
            <a:t>Nagios</a:t>
          </a:r>
          <a:endParaRPr lang="fr-FR" dirty="0"/>
        </a:p>
      </dgm:t>
    </dgm:pt>
    <dgm:pt modelId="{3D30F065-2E2D-4481-BA12-051FAF59C84A}" type="parTrans" cxnId="{145130CD-0B72-4D5E-8CDA-A3C6CB3FB1EE}">
      <dgm:prSet/>
      <dgm:spPr/>
      <dgm:t>
        <a:bodyPr/>
        <a:lstStyle/>
        <a:p>
          <a:endParaRPr lang="fr-FR"/>
        </a:p>
      </dgm:t>
    </dgm:pt>
    <dgm:pt modelId="{D1CE14C5-9043-4184-86FA-9495FCCA2C44}" type="sibTrans" cxnId="{145130CD-0B72-4D5E-8CDA-A3C6CB3FB1EE}">
      <dgm:prSet/>
      <dgm:spPr/>
      <dgm:t>
        <a:bodyPr/>
        <a:lstStyle/>
        <a:p>
          <a:endParaRPr lang="fr-FR"/>
        </a:p>
      </dgm:t>
    </dgm:pt>
    <dgm:pt modelId="{A41AF406-E465-469E-9E66-2FB715ADEAE3}">
      <dgm:prSet phldrT="[Texte]"/>
      <dgm:spPr/>
      <dgm:t>
        <a:bodyPr/>
        <a:lstStyle/>
        <a:p>
          <a:r>
            <a:rPr lang="fr-FR" dirty="0" smtClean="0"/>
            <a:t>NDOMOD</a:t>
          </a:r>
          <a:endParaRPr lang="fr-FR" dirty="0"/>
        </a:p>
      </dgm:t>
    </dgm:pt>
    <dgm:pt modelId="{C8B6737B-BB9A-4987-8ED5-5412116354FE}" type="parTrans" cxnId="{1CB36ACD-F39C-447B-B0F8-C9C0BF35C7D4}">
      <dgm:prSet/>
      <dgm:spPr/>
      <dgm:t>
        <a:bodyPr/>
        <a:lstStyle/>
        <a:p>
          <a:endParaRPr lang="fr-FR"/>
        </a:p>
      </dgm:t>
    </dgm:pt>
    <dgm:pt modelId="{70667144-3BB8-4360-9186-C9F0F781D270}" type="sibTrans" cxnId="{1CB36ACD-F39C-447B-B0F8-C9C0BF35C7D4}">
      <dgm:prSet/>
      <dgm:spPr/>
      <dgm:t>
        <a:bodyPr/>
        <a:lstStyle/>
        <a:p>
          <a:endParaRPr lang="fr-FR"/>
        </a:p>
      </dgm:t>
    </dgm:pt>
    <dgm:pt modelId="{BEF1357F-1801-4099-88C1-CC36F2EFA607}">
      <dgm:prSet phldrT="[Texte]"/>
      <dgm:spPr/>
      <dgm:t>
        <a:bodyPr/>
        <a:lstStyle/>
        <a:p>
          <a:r>
            <a:rPr lang="fr-FR" dirty="0" smtClean="0"/>
            <a:t>NDO2NDS</a:t>
          </a:r>
          <a:endParaRPr lang="fr-FR" dirty="0"/>
        </a:p>
      </dgm:t>
    </dgm:pt>
    <dgm:pt modelId="{B03E99B0-AB7C-4E48-A2F1-F4FBAD9793F4}" type="parTrans" cxnId="{A80F7E4F-BF9E-46B3-8CA4-4420A8D35B36}">
      <dgm:prSet/>
      <dgm:spPr/>
      <dgm:t>
        <a:bodyPr/>
        <a:lstStyle/>
        <a:p>
          <a:endParaRPr lang="fr-FR"/>
        </a:p>
      </dgm:t>
    </dgm:pt>
    <dgm:pt modelId="{0AA6F02F-966D-4E08-B571-1D7E9EB09402}" type="sibTrans" cxnId="{A80F7E4F-BF9E-46B3-8CA4-4420A8D35B36}">
      <dgm:prSet/>
      <dgm:spPr/>
      <dgm:t>
        <a:bodyPr/>
        <a:lstStyle/>
        <a:p>
          <a:endParaRPr lang="fr-FR"/>
        </a:p>
      </dgm:t>
    </dgm:pt>
    <dgm:pt modelId="{21918230-7ECE-479E-8E3E-5F2341091565}">
      <dgm:prSet phldrT="[Texte]"/>
      <dgm:spPr/>
      <dgm:t>
        <a:bodyPr/>
        <a:lstStyle/>
        <a:p>
          <a:r>
            <a:rPr lang="fr-FR" dirty="0" smtClean="0"/>
            <a:t>NVS</a:t>
          </a:r>
          <a:endParaRPr lang="fr-FR" dirty="0"/>
        </a:p>
      </dgm:t>
    </dgm:pt>
    <dgm:pt modelId="{2535A1EE-1101-4789-947C-2A4BE4C89A77}" type="parTrans" cxnId="{3659B9F4-3620-4C7D-8DCE-DC30403FE948}">
      <dgm:prSet/>
      <dgm:spPr/>
      <dgm:t>
        <a:bodyPr/>
        <a:lstStyle/>
        <a:p>
          <a:endParaRPr lang="fr-FR"/>
        </a:p>
      </dgm:t>
    </dgm:pt>
    <dgm:pt modelId="{F3A73C77-C286-434F-844B-27E789962737}" type="sibTrans" cxnId="{3659B9F4-3620-4C7D-8DCE-DC30403FE948}">
      <dgm:prSet/>
      <dgm:spPr/>
      <dgm:t>
        <a:bodyPr/>
        <a:lstStyle/>
        <a:p>
          <a:endParaRPr lang="fr-FR"/>
        </a:p>
      </dgm:t>
    </dgm:pt>
    <dgm:pt modelId="{F7FB33C6-801B-4CD4-A66A-CE98A1414BF3}" type="pres">
      <dgm:prSet presAssocID="{A83E7DD7-0219-4EF2-8F94-E4999DB80D6D}" presName="Name0" presStyleCnt="0">
        <dgm:presLayoutVars>
          <dgm:dir/>
          <dgm:resizeHandles val="exact"/>
        </dgm:presLayoutVars>
      </dgm:prSet>
      <dgm:spPr/>
    </dgm:pt>
    <dgm:pt modelId="{9A0D0433-59B8-4D07-8B11-B6A842B930C3}" type="pres">
      <dgm:prSet presAssocID="{DA5EDF90-9036-4C11-A2E6-2420E1D67B53}" presName="node" presStyleLbl="node1" presStyleIdx="0" presStyleCnt="4" custLinFactNeighborY="-43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E74C0B-36E5-4FD3-B8EF-EE94F0D67E70}" type="pres">
      <dgm:prSet presAssocID="{D1CE14C5-9043-4184-86FA-9495FCCA2C44}" presName="sibTrans" presStyleLbl="sibTrans2D1" presStyleIdx="0" presStyleCnt="3"/>
      <dgm:spPr/>
      <dgm:t>
        <a:bodyPr/>
        <a:lstStyle/>
        <a:p>
          <a:endParaRPr lang="fr-FR"/>
        </a:p>
      </dgm:t>
    </dgm:pt>
    <dgm:pt modelId="{FAEE5E0B-5A0F-4352-BE5A-C4F4D5A91E45}" type="pres">
      <dgm:prSet presAssocID="{D1CE14C5-9043-4184-86FA-9495FCCA2C44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02F66D01-1A55-460D-8051-2A3FBAF3F3E0}" type="pres">
      <dgm:prSet presAssocID="{A41AF406-E465-469E-9E66-2FB715ADEAE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B83975-83AC-4ECA-9591-58FE6E07464E}" type="pres">
      <dgm:prSet presAssocID="{70667144-3BB8-4360-9186-C9F0F781D270}" presName="sibTrans" presStyleLbl="sibTrans2D1" presStyleIdx="1" presStyleCnt="3"/>
      <dgm:spPr/>
      <dgm:t>
        <a:bodyPr/>
        <a:lstStyle/>
        <a:p>
          <a:endParaRPr lang="fr-FR"/>
        </a:p>
      </dgm:t>
    </dgm:pt>
    <dgm:pt modelId="{5E72C710-8B18-467D-8E6C-36B8CC897409}" type="pres">
      <dgm:prSet presAssocID="{70667144-3BB8-4360-9186-C9F0F781D270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9F268A01-CD53-4FC5-AD53-ACAD85A51FAB}" type="pres">
      <dgm:prSet presAssocID="{BEF1357F-1801-4099-88C1-CC36F2EFA60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197E79-79FD-490C-85D0-31798BBB0775}" type="pres">
      <dgm:prSet presAssocID="{0AA6F02F-966D-4E08-B571-1D7E9EB09402}" presName="sibTrans" presStyleLbl="sibTrans2D1" presStyleIdx="2" presStyleCnt="3"/>
      <dgm:spPr/>
      <dgm:t>
        <a:bodyPr/>
        <a:lstStyle/>
        <a:p>
          <a:endParaRPr lang="fr-FR"/>
        </a:p>
      </dgm:t>
    </dgm:pt>
    <dgm:pt modelId="{D7A90FB3-CD03-4560-8A6C-1F1B2A5F76C7}" type="pres">
      <dgm:prSet presAssocID="{0AA6F02F-966D-4E08-B571-1D7E9EB09402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B3650D9E-9D95-436C-B532-E459433615CA}" type="pres">
      <dgm:prSet presAssocID="{21918230-7ECE-479E-8E3E-5F234109156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C42C2DD-8151-4D11-A249-1ACA3250B296}" type="presOf" srcId="{DA5EDF90-9036-4C11-A2E6-2420E1D67B53}" destId="{9A0D0433-59B8-4D07-8B11-B6A842B930C3}" srcOrd="0" destOrd="0" presId="urn:microsoft.com/office/officeart/2005/8/layout/process1"/>
    <dgm:cxn modelId="{EE62A63B-2CA0-4A7D-81B3-B70C48B5C27D}" type="presOf" srcId="{A83E7DD7-0219-4EF2-8F94-E4999DB80D6D}" destId="{F7FB33C6-801B-4CD4-A66A-CE98A1414BF3}" srcOrd="0" destOrd="0" presId="urn:microsoft.com/office/officeart/2005/8/layout/process1"/>
    <dgm:cxn modelId="{59361B46-5A05-4430-9C51-7D7C647B67C2}" type="presOf" srcId="{0AA6F02F-966D-4E08-B571-1D7E9EB09402}" destId="{9E197E79-79FD-490C-85D0-31798BBB0775}" srcOrd="0" destOrd="0" presId="urn:microsoft.com/office/officeart/2005/8/layout/process1"/>
    <dgm:cxn modelId="{F4344447-03F5-4727-82FD-F3184A2A4F2D}" type="presOf" srcId="{A41AF406-E465-469E-9E66-2FB715ADEAE3}" destId="{02F66D01-1A55-460D-8051-2A3FBAF3F3E0}" srcOrd="0" destOrd="0" presId="urn:microsoft.com/office/officeart/2005/8/layout/process1"/>
    <dgm:cxn modelId="{A80F7E4F-BF9E-46B3-8CA4-4420A8D35B36}" srcId="{A83E7DD7-0219-4EF2-8F94-E4999DB80D6D}" destId="{BEF1357F-1801-4099-88C1-CC36F2EFA607}" srcOrd="2" destOrd="0" parTransId="{B03E99B0-AB7C-4E48-A2F1-F4FBAD9793F4}" sibTransId="{0AA6F02F-966D-4E08-B571-1D7E9EB09402}"/>
    <dgm:cxn modelId="{1CB36ACD-F39C-447B-B0F8-C9C0BF35C7D4}" srcId="{A83E7DD7-0219-4EF2-8F94-E4999DB80D6D}" destId="{A41AF406-E465-469E-9E66-2FB715ADEAE3}" srcOrd="1" destOrd="0" parTransId="{C8B6737B-BB9A-4987-8ED5-5412116354FE}" sibTransId="{70667144-3BB8-4360-9186-C9F0F781D270}"/>
    <dgm:cxn modelId="{FC1C94CB-B238-49C4-BEBC-2686CDE26FA2}" type="presOf" srcId="{0AA6F02F-966D-4E08-B571-1D7E9EB09402}" destId="{D7A90FB3-CD03-4560-8A6C-1F1B2A5F76C7}" srcOrd="1" destOrd="0" presId="urn:microsoft.com/office/officeart/2005/8/layout/process1"/>
    <dgm:cxn modelId="{0F244725-58A6-4C27-A3B4-BCD95A63B4AC}" type="presOf" srcId="{BEF1357F-1801-4099-88C1-CC36F2EFA607}" destId="{9F268A01-CD53-4FC5-AD53-ACAD85A51FAB}" srcOrd="0" destOrd="0" presId="urn:microsoft.com/office/officeart/2005/8/layout/process1"/>
    <dgm:cxn modelId="{145130CD-0B72-4D5E-8CDA-A3C6CB3FB1EE}" srcId="{A83E7DD7-0219-4EF2-8F94-E4999DB80D6D}" destId="{DA5EDF90-9036-4C11-A2E6-2420E1D67B53}" srcOrd="0" destOrd="0" parTransId="{3D30F065-2E2D-4481-BA12-051FAF59C84A}" sibTransId="{D1CE14C5-9043-4184-86FA-9495FCCA2C44}"/>
    <dgm:cxn modelId="{0AD36873-BC8C-4FD0-AA53-A26946819F76}" type="presOf" srcId="{21918230-7ECE-479E-8E3E-5F2341091565}" destId="{B3650D9E-9D95-436C-B532-E459433615CA}" srcOrd="0" destOrd="0" presId="urn:microsoft.com/office/officeart/2005/8/layout/process1"/>
    <dgm:cxn modelId="{3659B9F4-3620-4C7D-8DCE-DC30403FE948}" srcId="{A83E7DD7-0219-4EF2-8F94-E4999DB80D6D}" destId="{21918230-7ECE-479E-8E3E-5F2341091565}" srcOrd="3" destOrd="0" parTransId="{2535A1EE-1101-4789-947C-2A4BE4C89A77}" sibTransId="{F3A73C77-C286-434F-844B-27E789962737}"/>
    <dgm:cxn modelId="{F8EE946E-91FB-409E-8399-42BCE39FE871}" type="presOf" srcId="{70667144-3BB8-4360-9186-C9F0F781D270}" destId="{D7B83975-83AC-4ECA-9591-58FE6E07464E}" srcOrd="0" destOrd="0" presId="urn:microsoft.com/office/officeart/2005/8/layout/process1"/>
    <dgm:cxn modelId="{9CF08B73-6AB4-4AA5-8CB2-8107170338F7}" type="presOf" srcId="{70667144-3BB8-4360-9186-C9F0F781D270}" destId="{5E72C710-8B18-467D-8E6C-36B8CC897409}" srcOrd="1" destOrd="0" presId="urn:microsoft.com/office/officeart/2005/8/layout/process1"/>
    <dgm:cxn modelId="{F8CAB98B-4437-4F9C-B78C-8D0283B6CAB5}" type="presOf" srcId="{D1CE14C5-9043-4184-86FA-9495FCCA2C44}" destId="{FAEE5E0B-5A0F-4352-BE5A-C4F4D5A91E45}" srcOrd="1" destOrd="0" presId="urn:microsoft.com/office/officeart/2005/8/layout/process1"/>
    <dgm:cxn modelId="{1B5F409F-7849-46BA-A58F-B1E6F9780F9B}" type="presOf" srcId="{D1CE14C5-9043-4184-86FA-9495FCCA2C44}" destId="{29E74C0B-36E5-4FD3-B8EF-EE94F0D67E70}" srcOrd="0" destOrd="0" presId="urn:microsoft.com/office/officeart/2005/8/layout/process1"/>
    <dgm:cxn modelId="{11784A05-0F62-4820-B915-9CE1933D045D}" type="presParOf" srcId="{F7FB33C6-801B-4CD4-A66A-CE98A1414BF3}" destId="{9A0D0433-59B8-4D07-8B11-B6A842B930C3}" srcOrd="0" destOrd="0" presId="urn:microsoft.com/office/officeart/2005/8/layout/process1"/>
    <dgm:cxn modelId="{77D7FBAF-0DFA-41D6-8476-B4F42BE15F0E}" type="presParOf" srcId="{F7FB33C6-801B-4CD4-A66A-CE98A1414BF3}" destId="{29E74C0B-36E5-4FD3-B8EF-EE94F0D67E70}" srcOrd="1" destOrd="0" presId="urn:microsoft.com/office/officeart/2005/8/layout/process1"/>
    <dgm:cxn modelId="{92D0D090-6C8A-4DFD-9EC1-60EA1D29DAE9}" type="presParOf" srcId="{29E74C0B-36E5-4FD3-B8EF-EE94F0D67E70}" destId="{FAEE5E0B-5A0F-4352-BE5A-C4F4D5A91E45}" srcOrd="0" destOrd="0" presId="urn:microsoft.com/office/officeart/2005/8/layout/process1"/>
    <dgm:cxn modelId="{D9091ABC-0F44-4D82-A36E-F8331593A5BE}" type="presParOf" srcId="{F7FB33C6-801B-4CD4-A66A-CE98A1414BF3}" destId="{02F66D01-1A55-460D-8051-2A3FBAF3F3E0}" srcOrd="2" destOrd="0" presId="urn:microsoft.com/office/officeart/2005/8/layout/process1"/>
    <dgm:cxn modelId="{3A52894D-5D32-43C3-A586-6D6A55CC28C0}" type="presParOf" srcId="{F7FB33C6-801B-4CD4-A66A-CE98A1414BF3}" destId="{D7B83975-83AC-4ECA-9591-58FE6E07464E}" srcOrd="3" destOrd="0" presId="urn:microsoft.com/office/officeart/2005/8/layout/process1"/>
    <dgm:cxn modelId="{DE66FF6A-C8F4-425D-94A4-4EEF7559CD48}" type="presParOf" srcId="{D7B83975-83AC-4ECA-9591-58FE6E07464E}" destId="{5E72C710-8B18-467D-8E6C-36B8CC897409}" srcOrd="0" destOrd="0" presId="urn:microsoft.com/office/officeart/2005/8/layout/process1"/>
    <dgm:cxn modelId="{68C12AD0-9047-47CE-8F52-686A50FE32C5}" type="presParOf" srcId="{F7FB33C6-801B-4CD4-A66A-CE98A1414BF3}" destId="{9F268A01-CD53-4FC5-AD53-ACAD85A51FAB}" srcOrd="4" destOrd="0" presId="urn:microsoft.com/office/officeart/2005/8/layout/process1"/>
    <dgm:cxn modelId="{44E07E3B-BFE4-46BA-9DE8-EE27D2CB4F2B}" type="presParOf" srcId="{F7FB33C6-801B-4CD4-A66A-CE98A1414BF3}" destId="{9E197E79-79FD-490C-85D0-31798BBB0775}" srcOrd="5" destOrd="0" presId="urn:microsoft.com/office/officeart/2005/8/layout/process1"/>
    <dgm:cxn modelId="{174819AA-4A66-42EB-8C5B-85DDE7B48935}" type="presParOf" srcId="{9E197E79-79FD-490C-85D0-31798BBB0775}" destId="{D7A90FB3-CD03-4560-8A6C-1F1B2A5F76C7}" srcOrd="0" destOrd="0" presId="urn:microsoft.com/office/officeart/2005/8/layout/process1"/>
    <dgm:cxn modelId="{4BD51151-48F1-4D8B-8A77-7633F8D5814F}" type="presParOf" srcId="{F7FB33C6-801B-4CD4-A66A-CE98A1414BF3}" destId="{B3650D9E-9D95-436C-B532-E459433615C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D0433-59B8-4D07-8B11-B6A842B930C3}">
      <dsp:nvSpPr>
        <dsp:cNvPr id="0" name=""/>
        <dsp:cNvSpPr/>
      </dsp:nvSpPr>
      <dsp:spPr>
        <a:xfrm>
          <a:off x="0" y="204545"/>
          <a:ext cx="1028699" cy="6172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err="1" smtClean="0"/>
            <a:t>Nagios</a:t>
          </a:r>
          <a:endParaRPr lang="fr-FR" sz="1400" kern="1200" dirty="0"/>
        </a:p>
      </dsp:txBody>
      <dsp:txXfrm>
        <a:off x="18078" y="222623"/>
        <a:ext cx="992543" cy="581064"/>
      </dsp:txXfrm>
    </dsp:sp>
    <dsp:sp modelId="{29E74C0B-36E5-4FD3-B8EF-EE94F0D67E70}">
      <dsp:nvSpPr>
        <dsp:cNvPr id="0" name=""/>
        <dsp:cNvSpPr/>
      </dsp:nvSpPr>
      <dsp:spPr>
        <a:xfrm rot="64215">
          <a:off x="1131550" y="399164"/>
          <a:ext cx="218122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1131556" y="449576"/>
        <a:ext cx="152685" cy="153071"/>
      </dsp:txXfrm>
    </dsp:sp>
    <dsp:sp modelId="{02F66D01-1A55-460D-8051-2A3FBAF3F3E0}">
      <dsp:nvSpPr>
        <dsp:cNvPr id="0" name=""/>
        <dsp:cNvSpPr/>
      </dsp:nvSpPr>
      <dsp:spPr>
        <a:xfrm>
          <a:off x="1440180" y="231450"/>
          <a:ext cx="1028699" cy="6172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NDOMOD</a:t>
          </a:r>
          <a:endParaRPr lang="fr-FR" sz="1400" kern="1200" dirty="0"/>
        </a:p>
      </dsp:txBody>
      <dsp:txXfrm>
        <a:off x="1458258" y="249528"/>
        <a:ext cx="992543" cy="581064"/>
      </dsp:txXfrm>
    </dsp:sp>
    <dsp:sp modelId="{D7B83975-83AC-4ECA-9591-58FE6E07464E}">
      <dsp:nvSpPr>
        <dsp:cNvPr id="0" name=""/>
        <dsp:cNvSpPr/>
      </dsp:nvSpPr>
      <dsp:spPr>
        <a:xfrm>
          <a:off x="2571750" y="41250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2571750" y="463524"/>
        <a:ext cx="152659" cy="153071"/>
      </dsp:txXfrm>
    </dsp:sp>
    <dsp:sp modelId="{267A45F9-37BD-43F6-89AE-F51D79F7BDE2}">
      <dsp:nvSpPr>
        <dsp:cNvPr id="0" name=""/>
        <dsp:cNvSpPr/>
      </dsp:nvSpPr>
      <dsp:spPr>
        <a:xfrm>
          <a:off x="2880360" y="231450"/>
          <a:ext cx="1028699" cy="6172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NDO2DB</a:t>
          </a:r>
          <a:endParaRPr lang="fr-FR" sz="1400" kern="1200" dirty="0"/>
        </a:p>
      </dsp:txBody>
      <dsp:txXfrm>
        <a:off x="2898438" y="249528"/>
        <a:ext cx="992543" cy="581064"/>
      </dsp:txXfrm>
    </dsp:sp>
    <dsp:sp modelId="{B1CC1C96-701D-4D08-931B-2620D0F3C9B9}">
      <dsp:nvSpPr>
        <dsp:cNvPr id="0" name=""/>
        <dsp:cNvSpPr/>
      </dsp:nvSpPr>
      <dsp:spPr>
        <a:xfrm>
          <a:off x="4011930" y="41250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4011930" y="463524"/>
        <a:ext cx="152659" cy="153071"/>
      </dsp:txXfrm>
    </dsp:sp>
    <dsp:sp modelId="{CE8F971A-D224-465B-B1F6-43ABB9A3A875}">
      <dsp:nvSpPr>
        <dsp:cNvPr id="0" name=""/>
        <dsp:cNvSpPr/>
      </dsp:nvSpPr>
      <dsp:spPr>
        <a:xfrm>
          <a:off x="4320540" y="231450"/>
          <a:ext cx="1028699" cy="6172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BDD</a:t>
          </a:r>
          <a:endParaRPr lang="fr-FR" sz="1400" kern="1200" dirty="0"/>
        </a:p>
      </dsp:txBody>
      <dsp:txXfrm>
        <a:off x="4338618" y="249528"/>
        <a:ext cx="992543" cy="581064"/>
      </dsp:txXfrm>
    </dsp:sp>
    <dsp:sp modelId="{CB2DA3F6-607C-4B1E-8753-48CCCFCE8C87}">
      <dsp:nvSpPr>
        <dsp:cNvPr id="0" name=""/>
        <dsp:cNvSpPr/>
      </dsp:nvSpPr>
      <dsp:spPr>
        <a:xfrm>
          <a:off x="5452110" y="41250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5452110" y="463524"/>
        <a:ext cx="152659" cy="153071"/>
      </dsp:txXfrm>
    </dsp:sp>
    <dsp:sp modelId="{9F268A01-CD53-4FC5-AD53-ACAD85A51FAB}">
      <dsp:nvSpPr>
        <dsp:cNvPr id="0" name=""/>
        <dsp:cNvSpPr/>
      </dsp:nvSpPr>
      <dsp:spPr>
        <a:xfrm>
          <a:off x="5760719" y="231450"/>
          <a:ext cx="1028699" cy="6172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NDO2NDS</a:t>
          </a:r>
          <a:endParaRPr lang="fr-FR" sz="1400" kern="1200" dirty="0"/>
        </a:p>
      </dsp:txBody>
      <dsp:txXfrm>
        <a:off x="5778797" y="249528"/>
        <a:ext cx="992543" cy="581064"/>
      </dsp:txXfrm>
    </dsp:sp>
    <dsp:sp modelId="{9E197E79-79FD-490C-85D0-31798BBB0775}">
      <dsp:nvSpPr>
        <dsp:cNvPr id="0" name=""/>
        <dsp:cNvSpPr/>
      </dsp:nvSpPr>
      <dsp:spPr>
        <a:xfrm>
          <a:off x="6892289" y="412501"/>
          <a:ext cx="218084" cy="255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6892289" y="463524"/>
        <a:ext cx="152659" cy="153071"/>
      </dsp:txXfrm>
    </dsp:sp>
    <dsp:sp modelId="{B3650D9E-9D95-436C-B532-E459433615CA}">
      <dsp:nvSpPr>
        <dsp:cNvPr id="0" name=""/>
        <dsp:cNvSpPr/>
      </dsp:nvSpPr>
      <dsp:spPr>
        <a:xfrm>
          <a:off x="7200899" y="231450"/>
          <a:ext cx="1028699" cy="6172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NVS</a:t>
          </a:r>
          <a:endParaRPr lang="fr-FR" sz="1400" kern="1200" dirty="0"/>
        </a:p>
      </dsp:txBody>
      <dsp:txXfrm>
        <a:off x="7218977" y="249528"/>
        <a:ext cx="992543" cy="5810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D0433-59B8-4D07-8B11-B6A842B930C3}">
      <dsp:nvSpPr>
        <dsp:cNvPr id="0" name=""/>
        <dsp:cNvSpPr/>
      </dsp:nvSpPr>
      <dsp:spPr>
        <a:xfrm>
          <a:off x="3616" y="528393"/>
          <a:ext cx="1581224" cy="9487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err="1" smtClean="0"/>
            <a:t>Nagios</a:t>
          </a:r>
          <a:endParaRPr lang="fr-FR" sz="2100" kern="1200" dirty="0"/>
        </a:p>
      </dsp:txBody>
      <dsp:txXfrm>
        <a:off x="31403" y="556180"/>
        <a:ext cx="1525650" cy="893160"/>
      </dsp:txXfrm>
    </dsp:sp>
    <dsp:sp modelId="{29E74C0B-36E5-4FD3-B8EF-EE94F0D67E70}">
      <dsp:nvSpPr>
        <dsp:cNvPr id="0" name=""/>
        <dsp:cNvSpPr/>
      </dsp:nvSpPr>
      <dsp:spPr>
        <a:xfrm rot="64215">
          <a:off x="1742934" y="827543"/>
          <a:ext cx="335278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1742943" y="905033"/>
        <a:ext cx="234695" cy="235285"/>
      </dsp:txXfrm>
    </dsp:sp>
    <dsp:sp modelId="{02F66D01-1A55-460D-8051-2A3FBAF3F3E0}">
      <dsp:nvSpPr>
        <dsp:cNvPr id="0" name=""/>
        <dsp:cNvSpPr/>
      </dsp:nvSpPr>
      <dsp:spPr>
        <a:xfrm>
          <a:off x="2217330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NDOMOD</a:t>
          </a:r>
          <a:endParaRPr lang="fr-FR" sz="2100" kern="1200" dirty="0"/>
        </a:p>
      </dsp:txBody>
      <dsp:txXfrm>
        <a:off x="2245117" y="597535"/>
        <a:ext cx="1525650" cy="893160"/>
      </dsp:txXfrm>
    </dsp:sp>
    <dsp:sp modelId="{D7B83975-83AC-4ECA-9591-58FE6E07464E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3956677" y="926473"/>
        <a:ext cx="234653" cy="235285"/>
      </dsp:txXfrm>
    </dsp:sp>
    <dsp:sp modelId="{9F268A01-CD53-4FC5-AD53-ACAD85A51FAB}">
      <dsp:nvSpPr>
        <dsp:cNvPr id="0" name=""/>
        <dsp:cNvSpPr/>
      </dsp:nvSpPr>
      <dsp:spPr>
        <a:xfrm>
          <a:off x="4431044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NDO2NDS</a:t>
          </a:r>
          <a:endParaRPr lang="fr-FR" sz="2100" kern="1200" dirty="0"/>
        </a:p>
      </dsp:txBody>
      <dsp:txXfrm>
        <a:off x="4458831" y="597535"/>
        <a:ext cx="1525650" cy="893160"/>
      </dsp:txXfrm>
    </dsp:sp>
    <dsp:sp modelId="{9E197E79-79FD-490C-85D0-31798BBB0775}">
      <dsp:nvSpPr>
        <dsp:cNvPr id="0" name=""/>
        <dsp:cNvSpPr/>
      </dsp:nvSpPr>
      <dsp:spPr>
        <a:xfrm>
          <a:off x="6170391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6170391" y="926473"/>
        <a:ext cx="234653" cy="235285"/>
      </dsp:txXfrm>
    </dsp:sp>
    <dsp:sp modelId="{B3650D9E-9D95-436C-B532-E459433615CA}">
      <dsp:nvSpPr>
        <dsp:cNvPr id="0" name=""/>
        <dsp:cNvSpPr/>
      </dsp:nvSpPr>
      <dsp:spPr>
        <a:xfrm>
          <a:off x="6644759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NVS</a:t>
          </a:r>
          <a:endParaRPr lang="fr-FR" sz="2100" kern="1200" dirty="0"/>
        </a:p>
      </dsp:txBody>
      <dsp:txXfrm>
        <a:off x="6672546" y="597535"/>
        <a:ext cx="1525650" cy="893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CA29409-6D71-470E-BE62-3C4C68DDE932}" type="datetimeFigureOut">
              <a:rPr lang="fr-FR" smtClean="0"/>
              <a:t>08/03/2013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D17BE1-0C9A-44EF-B370-3740AC74905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Avancement des travaux de recherche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fr-FR" dirty="0" smtClean="0"/>
              <a:t>Projet « Cloud NDS »</a:t>
            </a:r>
            <a:endParaRPr lang="fr-FR" sz="3200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483768" y="6237312"/>
            <a:ext cx="6553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cap="all" spc="3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Damien </a:t>
            </a:r>
            <a:r>
              <a:rPr lang="fr-FR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herve</a:t>
            </a:r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– 21/02/2013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8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futurs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Réaliser la modélisation intégrale du système</a:t>
            </a:r>
          </a:p>
          <a:p>
            <a:r>
              <a:rPr lang="fr-FR" dirty="0" smtClean="0"/>
              <a:t>Utiliser le langage MCL (Model </a:t>
            </a:r>
            <a:r>
              <a:rPr lang="fr-FR" dirty="0" err="1" smtClean="0"/>
              <a:t>Checking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) pour vérifier des propriétés sur le </a:t>
            </a:r>
            <a:r>
              <a:rPr lang="fr-FR" dirty="0" smtClean="0"/>
              <a:t>modèle</a:t>
            </a:r>
          </a:p>
          <a:p>
            <a:r>
              <a:rPr lang="fr-FR" dirty="0" smtClean="0"/>
              <a:t>Continuer l’état de l’art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86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Rappel du projet et objectifs</a:t>
            </a:r>
          </a:p>
          <a:p>
            <a:r>
              <a:rPr lang="fr-FR" dirty="0" smtClean="0"/>
              <a:t>Système étudié</a:t>
            </a:r>
          </a:p>
          <a:p>
            <a:r>
              <a:rPr lang="fr-FR" dirty="0" smtClean="0"/>
              <a:t>Diagramme des flux</a:t>
            </a:r>
          </a:p>
          <a:p>
            <a:r>
              <a:rPr lang="fr-FR" dirty="0" smtClean="0"/>
              <a:t>Présentation LNT</a:t>
            </a:r>
          </a:p>
          <a:p>
            <a:r>
              <a:rPr lang="fr-FR" dirty="0" smtClean="0"/>
              <a:t>Modèle de collecteur basique</a:t>
            </a:r>
          </a:p>
          <a:p>
            <a:r>
              <a:rPr lang="fr-FR" dirty="0" smtClean="0"/>
              <a:t>Automate à états (Graph BCG</a:t>
            </a:r>
            <a:r>
              <a:rPr lang="fr-FR" dirty="0" smtClean="0"/>
              <a:t>)</a:t>
            </a:r>
          </a:p>
          <a:p>
            <a:r>
              <a:rPr lang="fr-FR" dirty="0" smtClean="0"/>
              <a:t>Etat de l’art</a:t>
            </a:r>
            <a:endParaRPr lang="fr-FR" dirty="0" smtClean="0"/>
          </a:p>
          <a:p>
            <a:r>
              <a:rPr lang="fr-FR" dirty="0" smtClean="0"/>
              <a:t>Objectifs futurs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887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du projet et 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NDS: Suite logicielle de supervision de système d’information</a:t>
            </a:r>
          </a:p>
          <a:p>
            <a:endParaRPr lang="fr-FR" dirty="0"/>
          </a:p>
          <a:p>
            <a:r>
              <a:rPr lang="fr-FR" dirty="0" smtClean="0"/>
              <a:t>Problématique: Architecture de l’application peu souple…</a:t>
            </a:r>
          </a:p>
          <a:p>
            <a:endParaRPr lang="fr-FR" dirty="0"/>
          </a:p>
          <a:p>
            <a:r>
              <a:rPr lang="fr-FR" dirty="0" smtClean="0"/>
              <a:t>Objectif: Transformer l’architecture client/serveur existante en un système de supervision distribué (« Cloud NDS »), et le valider grâce aux outils de modélisation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29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étudié</a:t>
            </a: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590069" y="1816208"/>
            <a:ext cx="8014379" cy="4277088"/>
            <a:chOff x="0" y="0"/>
            <a:chExt cx="6029864" cy="3001645"/>
          </a:xfrm>
        </p:grpSpPr>
        <p:grpSp>
          <p:nvGrpSpPr>
            <p:cNvPr id="5" name="Groupe 4"/>
            <p:cNvGrpSpPr/>
            <p:nvPr/>
          </p:nvGrpSpPr>
          <p:grpSpPr>
            <a:xfrm>
              <a:off x="0" y="120770"/>
              <a:ext cx="6029864" cy="2829464"/>
              <a:chOff x="0" y="0"/>
              <a:chExt cx="6029864" cy="2829464"/>
            </a:xfrm>
          </p:grpSpPr>
          <p:grpSp>
            <p:nvGrpSpPr>
              <p:cNvPr id="11" name="Groupe 10"/>
              <p:cNvGrpSpPr/>
              <p:nvPr/>
            </p:nvGrpSpPr>
            <p:grpSpPr>
              <a:xfrm>
                <a:off x="5262113" y="0"/>
                <a:ext cx="767751" cy="2829464"/>
                <a:chOff x="0" y="0"/>
                <a:chExt cx="767751" cy="2829464"/>
              </a:xfrm>
            </p:grpSpPr>
            <p:pic>
              <p:nvPicPr>
                <p:cNvPr id="36" name="Image 35" descr="email, envelope, mail, newsletter icon"/>
                <p:cNvPicPr>
                  <a:picLocks noChangeAspect="1"/>
                </p:cNvPicPr>
                <p:nvPr/>
              </p:nvPicPr>
              <p:blipFill>
                <a:blip r:embed="rId2" cstate="print">
                  <a:duotone>
                    <a:prstClr val="black"/>
                    <a:srgbClr val="4F81BD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0770" y="810883"/>
                  <a:ext cx="517585" cy="51758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7" name="Image 36" descr="apple, cinema display, monitor, screen icon"/>
                <p:cNvPicPr>
                  <a:picLocks noChangeAspect="1"/>
                </p:cNvPicPr>
                <p:nvPr/>
              </p:nvPicPr>
              <p:blipFill>
                <a:blip r:embed="rId3">
                  <a:duotone>
                    <a:srgbClr val="4F81BD">
                      <a:shade val="45000"/>
                      <a:satMod val="135000"/>
                    </a:srgb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767751" cy="767751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8" name="Image 37" descr="bubble, chat, comment, message, speech, talk icon"/>
                <p:cNvPicPr>
                  <a:picLocks noChangeAspect="1"/>
                </p:cNvPicPr>
                <p:nvPr/>
              </p:nvPicPr>
              <p:blipFill>
                <a:blip r:embed="rId4">
                  <a:duotone>
                    <a:prstClr val="black"/>
                    <a:srgbClr val="4F81BD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759" y="1518249"/>
                  <a:ext cx="638354" cy="48308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39" name="Image 38" descr="data, log, text, x icon"/>
                <p:cNvPicPr>
                  <a:picLocks noChangeAspect="1"/>
                </p:cNvPicPr>
                <p:nvPr/>
              </p:nvPicPr>
              <p:blipFill>
                <a:blip r:embed="rId5">
                  <a:duotone>
                    <a:prstClr val="black"/>
                    <a:srgbClr val="4F81BD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011" y="2251495"/>
                  <a:ext cx="586597" cy="57796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2" name="Groupe 11"/>
              <p:cNvGrpSpPr/>
              <p:nvPr/>
            </p:nvGrpSpPr>
            <p:grpSpPr>
              <a:xfrm>
                <a:off x="0" y="1095555"/>
                <a:ext cx="1535502" cy="560705"/>
                <a:chOff x="0" y="0"/>
                <a:chExt cx="1535502" cy="560705"/>
              </a:xfrm>
            </p:grpSpPr>
            <p:sp>
              <p:nvSpPr>
                <p:cNvPr id="34" name="Nuage 33"/>
                <p:cNvSpPr/>
                <p:nvPr/>
              </p:nvSpPr>
              <p:spPr>
                <a:xfrm>
                  <a:off x="0" y="0"/>
                  <a:ext cx="1103630" cy="560705"/>
                </a:xfrm>
                <a:prstGeom prst="cloud">
                  <a:avLst/>
                </a:prstGeom>
                <a:gradFill rotWithShape="1">
                  <a:gsLst>
                    <a:gs pos="0">
                      <a:sysClr val="windowText" lastClr="000000">
                        <a:tint val="50000"/>
                        <a:satMod val="300000"/>
                      </a:sysClr>
                    </a:gs>
                    <a:gs pos="35000">
                      <a:sysClr val="windowText" lastClr="000000">
                        <a:tint val="37000"/>
                        <a:satMod val="300000"/>
                      </a:sysClr>
                    </a:gs>
                    <a:gs pos="100000">
                      <a:sysClr val="windowText" lastClr="000000">
                        <a:tint val="15000"/>
                        <a:satMod val="350000"/>
                      </a:sysClr>
                    </a:gs>
                  </a:gsLst>
                  <a:lin ang="16200000" scaled="1"/>
                </a:gradFill>
                <a:ln w="952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Calibri"/>
                      <a:cs typeface="Times New Roman"/>
                    </a:rPr>
                    <a:t>Données</a:t>
                  </a:r>
                  <a:endPara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35" name="Flèche droite 34"/>
                <p:cNvSpPr/>
                <p:nvPr/>
              </p:nvSpPr>
              <p:spPr>
                <a:xfrm>
                  <a:off x="1173192" y="172528"/>
                  <a:ext cx="362310" cy="189994"/>
                </a:xfrm>
                <a:prstGeom prst="rightArrow">
                  <a:avLst/>
                </a:prstGeom>
                <a:gradFill rotWithShape="1">
                  <a:gsLst>
                    <a:gs pos="0">
                      <a:sysClr val="windowText" lastClr="000000">
                        <a:tint val="50000"/>
                        <a:satMod val="300000"/>
                      </a:sysClr>
                    </a:gs>
                    <a:gs pos="35000">
                      <a:sysClr val="windowText" lastClr="000000">
                        <a:tint val="37000"/>
                        <a:satMod val="300000"/>
                      </a:sysClr>
                    </a:gs>
                    <a:gs pos="100000">
                      <a:sysClr val="windowText" lastClr="000000">
                        <a:tint val="15000"/>
                        <a:satMod val="350000"/>
                      </a:sysClr>
                    </a:gs>
                  </a:gsLst>
                  <a:lin ang="16200000" scaled="1"/>
                </a:gradFill>
                <a:ln w="9525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" name="Groupe 12"/>
              <p:cNvGrpSpPr/>
              <p:nvPr/>
            </p:nvGrpSpPr>
            <p:grpSpPr>
              <a:xfrm>
                <a:off x="1535502" y="1017917"/>
                <a:ext cx="1178762" cy="646430"/>
                <a:chOff x="0" y="0"/>
                <a:chExt cx="1178762" cy="646430"/>
              </a:xfrm>
            </p:grpSpPr>
            <p:grpSp>
              <p:nvGrpSpPr>
                <p:cNvPr id="30" name="Groupe 29"/>
                <p:cNvGrpSpPr/>
                <p:nvPr/>
              </p:nvGrpSpPr>
              <p:grpSpPr>
                <a:xfrm>
                  <a:off x="0" y="0"/>
                  <a:ext cx="828040" cy="646430"/>
                  <a:chOff x="0" y="0"/>
                  <a:chExt cx="828135" cy="646981"/>
                </a:xfrm>
              </p:grpSpPr>
              <p:pic>
                <p:nvPicPr>
                  <p:cNvPr id="32" name="Image 31" descr="http://www.html5-css3.fr/wp-content/uploads/2011/02/htaccess-webconfig-nginx.png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duotone>
                      <a:prstClr val="black"/>
                      <a:srgbClr val="C0504D">
                        <a:tint val="45000"/>
                        <a:satMod val="400000"/>
                      </a:srgbClr>
                    </a:duoton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0" y="0"/>
                    <a:ext cx="646981" cy="64698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33" name="Image 32" descr="http://cdn1.iconfinder.com/data/icons/database/PNG/512/Database_1.png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duotone>
                      <a:prstClr val="black"/>
                      <a:srgbClr val="C0504D">
                        <a:tint val="45000"/>
                        <a:satMod val="400000"/>
                      </a:srgbClr>
                    </a:duoton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31320" y="250166"/>
                    <a:ext cx="396815" cy="39681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  <p:sp>
              <p:nvSpPr>
                <p:cNvPr id="31" name="Flèche droite 30"/>
                <p:cNvSpPr/>
                <p:nvPr/>
              </p:nvSpPr>
              <p:spPr>
                <a:xfrm>
                  <a:off x="816812" y="259012"/>
                  <a:ext cx="361950" cy="189865"/>
                </a:xfrm>
                <a:prstGeom prst="rightArrow">
                  <a:avLst/>
                </a:prstGeom>
                <a:solidFill>
                  <a:srgbClr val="C0504D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" name="Groupe 13"/>
              <p:cNvGrpSpPr/>
              <p:nvPr/>
            </p:nvGrpSpPr>
            <p:grpSpPr>
              <a:xfrm>
                <a:off x="2717321" y="1052347"/>
                <a:ext cx="881787" cy="1210472"/>
                <a:chOff x="-51758" y="422618"/>
                <a:chExt cx="881787" cy="1210472"/>
              </a:xfrm>
            </p:grpSpPr>
            <p:pic>
              <p:nvPicPr>
                <p:cNvPr id="28" name="Image 27" descr="http://www.html5-css3.fr/wp-content/uploads/2011/02/htaccess-webconfig-nginx.png"/>
                <p:cNvPicPr>
                  <a:picLocks noChangeAspect="1"/>
                </p:cNvPicPr>
                <p:nvPr/>
              </p:nvPicPr>
              <p:blipFill>
                <a:blip r:embed="rId6" cstate="print">
                  <a:duotone>
                    <a:prstClr val="black"/>
                    <a:srgbClr val="9BBB59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51758" y="422618"/>
                  <a:ext cx="646981" cy="64698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29" name="Flèche droite 28"/>
                <p:cNvSpPr/>
                <p:nvPr/>
              </p:nvSpPr>
              <p:spPr>
                <a:xfrm rot="3004574">
                  <a:off x="371985" y="1175046"/>
                  <a:ext cx="759354" cy="156734"/>
                </a:xfrm>
                <a:prstGeom prst="rightArrow">
                  <a:avLst/>
                </a:prstGeom>
                <a:solidFill>
                  <a:srgbClr val="9BBB59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5" name="Groupe 14"/>
              <p:cNvGrpSpPr/>
              <p:nvPr/>
            </p:nvGrpSpPr>
            <p:grpSpPr>
              <a:xfrm>
                <a:off x="3769743" y="155276"/>
                <a:ext cx="1345362" cy="2449902"/>
                <a:chOff x="0" y="-8626"/>
                <a:chExt cx="1345362" cy="2449902"/>
              </a:xfrm>
            </p:grpSpPr>
            <p:pic>
              <p:nvPicPr>
                <p:cNvPr id="16" name="Image 15" descr="http://www.html5-css3.fr/wp-content/uploads/2011/02/htaccess-webconfig-nginx.png"/>
                <p:cNvPicPr>
                  <a:picLocks noChangeAspect="1"/>
                </p:cNvPicPr>
                <p:nvPr/>
              </p:nvPicPr>
              <p:blipFill>
                <a:blip r:embed="rId6" cstate="print">
                  <a:duotone>
                    <a:prstClr val="black"/>
                    <a:srgbClr val="8064A2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1794294"/>
                  <a:ext cx="646981" cy="64698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" name="Image 16" descr="http://cdn1.iconfinder.com/data/icons/database/PNG/512/Database_1.png"/>
                <p:cNvPicPr>
                  <a:picLocks noChangeAspect="1"/>
                </p:cNvPicPr>
                <p:nvPr/>
              </p:nvPicPr>
              <p:blipFill>
                <a:blip r:embed="rId7" cstate="print">
                  <a:duotone>
                    <a:prstClr val="black"/>
                    <a:srgbClr val="8064A2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8574" y="1009291"/>
                  <a:ext cx="396815" cy="39681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" name="Image 17" descr="computer, hardware, pc icon"/>
                <p:cNvPicPr>
                  <a:picLocks noChangeAspect="1"/>
                </p:cNvPicPr>
                <p:nvPr/>
              </p:nvPicPr>
              <p:blipFill>
                <a:blip r:embed="rId8">
                  <a:duotone>
                    <a:prstClr val="black"/>
                    <a:srgbClr val="8064A2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627" y="-8626"/>
                  <a:ext cx="681486" cy="68148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19" name="Flèche droite 18"/>
                <p:cNvSpPr/>
                <p:nvPr/>
              </p:nvSpPr>
              <p:spPr>
                <a:xfrm rot="3865437">
                  <a:off x="310542" y="724619"/>
                  <a:ext cx="361950" cy="189865"/>
                </a:xfrm>
                <a:prstGeom prst="rightArrow">
                  <a:avLst/>
                </a:prstGeom>
                <a:solidFill>
                  <a:srgbClr val="8064A2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lèche droite 19"/>
                <p:cNvSpPr/>
                <p:nvPr/>
              </p:nvSpPr>
              <p:spPr>
                <a:xfrm rot="6989594">
                  <a:off x="267412" y="1518249"/>
                  <a:ext cx="361950" cy="189865"/>
                </a:xfrm>
                <a:prstGeom prst="rightArrow">
                  <a:avLst/>
                </a:prstGeom>
                <a:solidFill>
                  <a:srgbClr val="8064A2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grpSp>
              <p:nvGrpSpPr>
                <p:cNvPr id="21" name="Groupe 20"/>
                <p:cNvGrpSpPr/>
                <p:nvPr/>
              </p:nvGrpSpPr>
              <p:grpSpPr>
                <a:xfrm>
                  <a:off x="586596" y="155276"/>
                  <a:ext cx="758766" cy="2277457"/>
                  <a:chOff x="0" y="0"/>
                  <a:chExt cx="758766" cy="2277457"/>
                </a:xfrm>
              </p:grpSpPr>
              <p:sp>
                <p:nvSpPr>
                  <p:cNvPr id="22" name="Flèche droite 21"/>
                  <p:cNvSpPr/>
                  <p:nvPr/>
                </p:nvSpPr>
                <p:spPr>
                  <a:xfrm>
                    <a:off x="396816" y="0"/>
                    <a:ext cx="361950" cy="189865"/>
                  </a:xfrm>
                  <a:prstGeom prst="rightArrow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lèche droite 22"/>
                  <p:cNvSpPr/>
                  <p:nvPr/>
                </p:nvSpPr>
                <p:spPr>
                  <a:xfrm>
                    <a:off x="396816" y="681486"/>
                    <a:ext cx="361950" cy="189865"/>
                  </a:xfrm>
                  <a:prstGeom prst="rightArrow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lèche droite 23"/>
                  <p:cNvSpPr/>
                  <p:nvPr/>
                </p:nvSpPr>
                <p:spPr>
                  <a:xfrm>
                    <a:off x="396816" y="1345720"/>
                    <a:ext cx="361950" cy="189865"/>
                  </a:xfrm>
                  <a:prstGeom prst="rightArrow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lèche droite 24"/>
                  <p:cNvSpPr/>
                  <p:nvPr/>
                </p:nvSpPr>
                <p:spPr>
                  <a:xfrm>
                    <a:off x="396816" y="2087592"/>
                    <a:ext cx="361950" cy="189865"/>
                  </a:xfrm>
                  <a:prstGeom prst="rightArrow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Rectangle 25"/>
                  <p:cNvSpPr/>
                  <p:nvPr/>
                </p:nvSpPr>
                <p:spPr>
                  <a:xfrm>
                    <a:off x="396816" y="51758"/>
                    <a:ext cx="108000" cy="2138400"/>
                  </a:xfrm>
                  <a:prstGeom prst="rect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Rectangle 26"/>
                  <p:cNvSpPr/>
                  <p:nvPr/>
                </p:nvSpPr>
                <p:spPr>
                  <a:xfrm>
                    <a:off x="0" y="1871932"/>
                    <a:ext cx="489600" cy="108000"/>
                  </a:xfrm>
                  <a:prstGeom prst="rect">
                    <a:avLst/>
                  </a:prstGeom>
                  <a:solidFill>
                    <a:srgbClr val="8064A2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sp>
          <p:nvSpPr>
            <p:cNvPr id="6" name="Flèche droite 5"/>
            <p:cNvSpPr/>
            <p:nvPr/>
          </p:nvSpPr>
          <p:spPr>
            <a:xfrm rot="16200000">
              <a:off x="3359990" y="1384539"/>
              <a:ext cx="1167765" cy="189230"/>
            </a:xfrm>
            <a:prstGeom prst="rightArrow">
              <a:avLst/>
            </a:prstGeom>
            <a:solidFill>
              <a:srgbClr val="8064A2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Zone de texte 17"/>
            <p:cNvSpPr txBox="1"/>
            <p:nvPr/>
          </p:nvSpPr>
          <p:spPr>
            <a:xfrm>
              <a:off x="1476122" y="828136"/>
              <a:ext cx="756640" cy="258445"/>
            </a:xfrm>
            <a:prstGeom prst="rect">
              <a:avLst/>
            </a:prstGeom>
            <a:noFill/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rPr>
                <a:t>Superviseur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" name="Zone de texte 19"/>
            <p:cNvSpPr txBox="1"/>
            <p:nvPr/>
          </p:nvSpPr>
          <p:spPr>
            <a:xfrm>
              <a:off x="2707572" y="828136"/>
              <a:ext cx="664234" cy="258445"/>
            </a:xfrm>
            <a:prstGeom prst="rect">
              <a:avLst/>
            </a:prstGeom>
            <a:noFill/>
            <a:ln w="25400" cap="flat" cmpd="sng" algn="ctr">
              <a:solidFill>
                <a:srgbClr val="9BBB59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rPr>
                <a:t>Collecteur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" name="Zone de texte 20"/>
            <p:cNvSpPr txBox="1"/>
            <p:nvPr/>
          </p:nvSpPr>
          <p:spPr>
            <a:xfrm>
              <a:off x="3795623" y="2743200"/>
              <a:ext cx="525834" cy="258445"/>
            </a:xfrm>
            <a:prstGeom prst="rect">
              <a:avLst/>
            </a:prstGeom>
            <a:noFill/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rPr>
                <a:t>NVS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0" name="Zone de texte 21"/>
            <p:cNvSpPr txBox="1"/>
            <p:nvPr/>
          </p:nvSpPr>
          <p:spPr>
            <a:xfrm>
              <a:off x="3786997" y="0"/>
              <a:ext cx="543033" cy="258445"/>
            </a:xfrm>
            <a:prstGeom prst="rect">
              <a:avLst/>
            </a:prstGeom>
            <a:noFill/>
            <a:ln w="25400" cap="flat" cmpd="sng" algn="ctr">
              <a:solidFill>
                <a:srgbClr val="8064A2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Times New Roman"/>
                </a:rPr>
                <a:t>NAS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2267744" y="2713638"/>
            <a:ext cx="3096344" cy="1917537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36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des flux</a:t>
            </a:r>
            <a:endParaRPr lang="fr-FR" dirty="0"/>
          </a:p>
        </p:txBody>
      </p:sp>
      <p:graphicFrame>
        <p:nvGraphicFramePr>
          <p:cNvPr id="5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468430"/>
              </p:ext>
            </p:extLst>
          </p:nvPr>
        </p:nvGraphicFramePr>
        <p:xfrm>
          <a:off x="467544" y="2420889"/>
          <a:ext cx="8229600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915816" y="306896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TCP</a:t>
            </a:r>
            <a:endParaRPr lang="fr-FR" sz="11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355976" y="306896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SQL</a:t>
            </a:r>
            <a:endParaRPr lang="fr-FR" sz="11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796136" y="3090555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SQL</a:t>
            </a:r>
            <a:endParaRPr lang="fr-FR" sz="11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7236296" y="3090555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XML</a:t>
            </a:r>
            <a:endParaRPr lang="fr-FR" sz="1100" b="1" dirty="0"/>
          </a:p>
        </p:txBody>
      </p:sp>
      <p:graphicFrame>
        <p:nvGraphicFramePr>
          <p:cNvPr id="12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5787037"/>
              </p:ext>
            </p:extLst>
          </p:nvPr>
        </p:nvGraphicFramePr>
        <p:xfrm>
          <a:off x="467544" y="4005064"/>
          <a:ext cx="822960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4355976" y="522920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TCP</a:t>
            </a:r>
            <a:endParaRPr lang="fr-FR" sz="11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6516216" y="522920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XML</a:t>
            </a:r>
            <a:endParaRPr lang="fr-FR" sz="11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467544" y="205155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Fonctionnement actuel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67544" y="400506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Fonctionnement souhaité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201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LNT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dirty="0" smtClean="0"/>
              <a:t>Qu’est-ce que LNT?</a:t>
            </a:r>
          </a:p>
          <a:p>
            <a:r>
              <a:rPr lang="fr-FR" dirty="0" smtClean="0"/>
              <a:t>LNT = Lotos NT</a:t>
            </a:r>
          </a:p>
          <a:p>
            <a:r>
              <a:rPr lang="fr-FR" dirty="0" smtClean="0"/>
              <a:t>Langage de </a:t>
            </a:r>
            <a:r>
              <a:rPr lang="fr-FR" dirty="0" smtClean="0"/>
              <a:t>modélisation permettant </a:t>
            </a:r>
            <a:r>
              <a:rPr lang="fr-FR" dirty="0" smtClean="0"/>
              <a:t>de décrire formellement le fonctionnement d’un système</a:t>
            </a:r>
          </a:p>
          <a:p>
            <a:r>
              <a:rPr lang="fr-FR" dirty="0" smtClean="0"/>
              <a:t>Langage se rapprochant des langages de programmation usuels</a:t>
            </a:r>
          </a:p>
          <a:p>
            <a:r>
              <a:rPr lang="fr-FR" dirty="0" smtClean="0"/>
              <a:t>Fonctionne par la description de processus qui se synchronisent (parallélisme), et communiquent entre eux.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950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Modèle de collecteur basique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1780649"/>
            <a:ext cx="4320480" cy="48167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/>
              <a:t>module COLLECT is</a:t>
            </a:r>
            <a:endParaRPr lang="fr-FR" sz="900" dirty="0"/>
          </a:p>
          <a:p>
            <a:r>
              <a:rPr lang="en-US" sz="900" dirty="0"/>
              <a:t> </a:t>
            </a:r>
            <a:endParaRPr lang="fr-FR" sz="900" dirty="0"/>
          </a:p>
          <a:p>
            <a:r>
              <a:rPr lang="en-US" sz="900" dirty="0"/>
              <a:t>type COL_MSG is</a:t>
            </a:r>
            <a:endParaRPr lang="fr-FR" sz="900" dirty="0"/>
          </a:p>
          <a:p>
            <a:r>
              <a:rPr lang="en-US" sz="900" dirty="0"/>
              <a:t> </a:t>
            </a:r>
            <a:r>
              <a:rPr lang="en-US" sz="900" dirty="0" smtClean="0"/>
              <a:t>  CONNECT_NAG,DISCONNECT_NAG</a:t>
            </a:r>
            <a:endParaRPr lang="fr-FR" sz="900" dirty="0"/>
          </a:p>
          <a:p>
            <a:r>
              <a:rPr lang="en-US" sz="900" dirty="0" smtClean="0"/>
              <a:t>   with </a:t>
            </a:r>
            <a:r>
              <a:rPr lang="en-US" sz="900" dirty="0"/>
              <a:t>"=="</a:t>
            </a:r>
            <a:endParaRPr lang="fr-FR" sz="900" dirty="0"/>
          </a:p>
          <a:p>
            <a:r>
              <a:rPr lang="en-US" sz="900" dirty="0"/>
              <a:t>end type</a:t>
            </a:r>
            <a:endParaRPr lang="fr-FR" sz="900" dirty="0"/>
          </a:p>
          <a:p>
            <a:r>
              <a:rPr lang="en-US" sz="900" dirty="0"/>
              <a:t> </a:t>
            </a:r>
            <a:endParaRPr lang="fr-FR" sz="900" dirty="0"/>
          </a:p>
          <a:p>
            <a:r>
              <a:rPr lang="en-US" sz="900" dirty="0"/>
              <a:t>type NAG_MSG is</a:t>
            </a:r>
            <a:endParaRPr lang="fr-FR" sz="900" dirty="0"/>
          </a:p>
          <a:p>
            <a:r>
              <a:rPr lang="en-US" sz="900" dirty="0"/>
              <a:t>  CONNECT_OK,CONNECT_NOK,DISCONNECT_OK,NEW_VALUE</a:t>
            </a:r>
            <a:endParaRPr lang="fr-FR" sz="900" dirty="0"/>
          </a:p>
          <a:p>
            <a:r>
              <a:rPr lang="en-US" sz="900" dirty="0"/>
              <a:t>  with "=="</a:t>
            </a:r>
            <a:endParaRPr lang="fr-FR" sz="900" dirty="0"/>
          </a:p>
          <a:p>
            <a:r>
              <a:rPr lang="en-US" sz="900" dirty="0"/>
              <a:t>end type</a:t>
            </a:r>
            <a:endParaRPr lang="fr-FR" sz="900" dirty="0"/>
          </a:p>
          <a:p>
            <a:r>
              <a:rPr lang="en-US" sz="900" dirty="0"/>
              <a:t> </a:t>
            </a:r>
            <a:endParaRPr lang="fr-FR" sz="900" dirty="0"/>
          </a:p>
          <a:p>
            <a:r>
              <a:rPr lang="en-US" sz="900" dirty="0"/>
              <a:t>type SRV_MSG is</a:t>
            </a:r>
            <a:endParaRPr lang="fr-FR" sz="900" dirty="0"/>
          </a:p>
          <a:p>
            <a:r>
              <a:rPr lang="en-US" sz="900" dirty="0"/>
              <a:t>  SUBSCRIBE,UNSUBSCRIBE,UNABLE_CONNECT_NAGIOS</a:t>
            </a:r>
            <a:endParaRPr lang="fr-FR" sz="900" dirty="0"/>
          </a:p>
          <a:p>
            <a:r>
              <a:rPr lang="en-US" sz="900" dirty="0"/>
              <a:t>  with "=="</a:t>
            </a:r>
            <a:endParaRPr lang="fr-FR" sz="900" dirty="0"/>
          </a:p>
          <a:p>
            <a:r>
              <a:rPr lang="en-US" sz="900" dirty="0"/>
              <a:t>end type</a:t>
            </a:r>
            <a:endParaRPr lang="fr-FR" sz="900" dirty="0"/>
          </a:p>
          <a:p>
            <a:r>
              <a:rPr lang="en-US" sz="900" dirty="0"/>
              <a:t> </a:t>
            </a:r>
            <a:endParaRPr lang="fr-FR" sz="900" dirty="0"/>
          </a:p>
          <a:p>
            <a:r>
              <a:rPr lang="en-US" sz="900" dirty="0"/>
              <a:t>channel NAGIOS_CHANNEL is </a:t>
            </a:r>
            <a:r>
              <a:rPr lang="en-US" sz="900" dirty="0" smtClean="0"/>
              <a:t> (NAG_MSG</a:t>
            </a:r>
            <a:r>
              <a:rPr lang="en-US" sz="900" dirty="0"/>
              <a:t>),(COL_MSG</a:t>
            </a:r>
            <a:r>
              <a:rPr lang="en-US" sz="900" dirty="0" smtClean="0"/>
              <a:t>),</a:t>
            </a:r>
          </a:p>
          <a:p>
            <a:r>
              <a:rPr lang="en-US" sz="900" dirty="0" smtClean="0"/>
              <a:t>(</a:t>
            </a:r>
            <a:r>
              <a:rPr lang="en-US" sz="900" dirty="0"/>
              <a:t>NAG_MSG,BOOL) </a:t>
            </a:r>
            <a:endParaRPr lang="en-US" sz="900" dirty="0" smtClean="0"/>
          </a:p>
          <a:p>
            <a:r>
              <a:rPr lang="en-US" sz="900" dirty="0" smtClean="0"/>
              <a:t>end channel</a:t>
            </a:r>
          </a:p>
          <a:p>
            <a:endParaRPr lang="fr-FR" sz="900" dirty="0"/>
          </a:p>
          <a:p>
            <a:r>
              <a:rPr lang="en-US" sz="900" dirty="0"/>
              <a:t>channel SRV_CHANNEL is (SRV_MSG) </a:t>
            </a:r>
            <a:endParaRPr lang="en-US" sz="900" dirty="0" smtClean="0"/>
          </a:p>
          <a:p>
            <a:r>
              <a:rPr lang="en-US" sz="900" dirty="0" smtClean="0"/>
              <a:t>end </a:t>
            </a:r>
            <a:r>
              <a:rPr lang="en-US" sz="900" dirty="0"/>
              <a:t>channel</a:t>
            </a:r>
            <a:endParaRPr lang="fr-FR" sz="900" dirty="0"/>
          </a:p>
          <a:p>
            <a:r>
              <a:rPr lang="en-US" sz="900" dirty="0"/>
              <a:t> </a:t>
            </a:r>
            <a:endParaRPr lang="fr-FR" sz="900" dirty="0"/>
          </a:p>
          <a:p>
            <a:r>
              <a:rPr lang="en-US" sz="900" dirty="0"/>
              <a:t>process MAIN[NAG_C:NAGIOS_CHANNEL,SRV_C:SRV_CHANNEL] is</a:t>
            </a:r>
            <a:endParaRPr lang="fr-FR" sz="900" dirty="0"/>
          </a:p>
          <a:p>
            <a:r>
              <a:rPr lang="en-US" sz="900" dirty="0"/>
              <a:t>  par NAG_C, SRV_C in		</a:t>
            </a:r>
            <a:endParaRPr lang="fr-FR" sz="900" dirty="0"/>
          </a:p>
          <a:p>
            <a:r>
              <a:rPr lang="en-US" sz="900" dirty="0" smtClean="0"/>
              <a:t>     COLLECT_MAIN[NAG_C,SRV_C</a:t>
            </a:r>
            <a:r>
              <a:rPr lang="en-US" sz="900" dirty="0"/>
              <a:t>]</a:t>
            </a:r>
            <a:endParaRPr lang="fr-FR" sz="900" dirty="0"/>
          </a:p>
          <a:p>
            <a:r>
              <a:rPr lang="en-US" sz="900" dirty="0" smtClean="0"/>
              <a:t>      ||</a:t>
            </a:r>
            <a:endParaRPr lang="fr-FR" sz="900" dirty="0"/>
          </a:p>
          <a:p>
            <a:r>
              <a:rPr lang="en-US" sz="900" dirty="0"/>
              <a:t>  </a:t>
            </a:r>
            <a:r>
              <a:rPr lang="en-US" sz="900" dirty="0" smtClean="0"/>
              <a:t>   SERVER[SRV_C]</a:t>
            </a:r>
            <a:endParaRPr lang="fr-FR" sz="900" dirty="0"/>
          </a:p>
          <a:p>
            <a:r>
              <a:rPr lang="en-US" sz="900" dirty="0" smtClean="0"/>
              <a:t>      ||</a:t>
            </a:r>
            <a:endParaRPr lang="fr-FR" sz="900" dirty="0"/>
          </a:p>
          <a:p>
            <a:r>
              <a:rPr lang="en-US" sz="900" dirty="0" smtClean="0"/>
              <a:t>     NAGIOS[NAG_C</a:t>
            </a:r>
            <a:r>
              <a:rPr lang="en-US" sz="900" dirty="0"/>
              <a:t>]</a:t>
            </a:r>
            <a:endParaRPr lang="fr-FR" sz="900" dirty="0"/>
          </a:p>
          <a:p>
            <a:r>
              <a:rPr lang="en-US" sz="900" dirty="0"/>
              <a:t>  end par</a:t>
            </a:r>
            <a:endParaRPr lang="fr-FR" sz="900" dirty="0"/>
          </a:p>
          <a:p>
            <a:r>
              <a:rPr lang="en-US" sz="900" dirty="0"/>
              <a:t>end process</a:t>
            </a:r>
            <a:endParaRPr lang="fr-FR" sz="900" dirty="0"/>
          </a:p>
          <a:p>
            <a:endParaRPr lang="fr-FR" sz="1000" dirty="0"/>
          </a:p>
        </p:txBody>
      </p:sp>
      <p:sp>
        <p:nvSpPr>
          <p:cNvPr id="5" name="ZoneTexte 4"/>
          <p:cNvSpPr txBox="1"/>
          <p:nvPr/>
        </p:nvSpPr>
        <p:spPr>
          <a:xfrm>
            <a:off x="4644008" y="1775716"/>
            <a:ext cx="4320480" cy="4524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/>
              <a:t>process COLLECT[NAG_C:NAGIOS_CHANNEL,SRV_C:SRV_CHANNEL] is</a:t>
            </a:r>
            <a:endParaRPr lang="fr-FR" sz="900" dirty="0"/>
          </a:p>
          <a:p>
            <a:r>
              <a:rPr lang="en-US" sz="900" dirty="0" smtClean="0"/>
              <a:t>   disrupt</a:t>
            </a:r>
            <a:endParaRPr lang="fr-FR" sz="900" dirty="0"/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var</a:t>
            </a:r>
            <a:r>
              <a:rPr lang="en-US" sz="900" dirty="0" smtClean="0"/>
              <a:t> </a:t>
            </a:r>
            <a:r>
              <a:rPr lang="en-US" sz="900" dirty="0" err="1"/>
              <a:t>m_msg:NAG_MSG</a:t>
            </a:r>
            <a:r>
              <a:rPr lang="en-US" sz="900" dirty="0"/>
              <a:t> in</a:t>
            </a:r>
            <a:endParaRPr lang="fr-FR" sz="900" dirty="0"/>
          </a:p>
          <a:p>
            <a:r>
              <a:rPr lang="en-US" sz="900" dirty="0" smtClean="0"/>
              <a:t>      NAG_C</a:t>
            </a:r>
            <a:r>
              <a:rPr lang="en-US" sz="900" dirty="0"/>
              <a:t>(!CONNECT_NAG</a:t>
            </a:r>
            <a:r>
              <a:rPr lang="en-US" sz="900" dirty="0" smtClean="0"/>
              <a:t>);NAG_C</a:t>
            </a:r>
            <a:r>
              <a:rPr lang="en-US" sz="900" dirty="0"/>
              <a:t>(?</a:t>
            </a:r>
            <a:r>
              <a:rPr lang="en-US" sz="900" dirty="0" err="1"/>
              <a:t>m_msg</a:t>
            </a:r>
            <a:r>
              <a:rPr lang="en-US" sz="900" dirty="0"/>
              <a:t>);</a:t>
            </a:r>
            <a:endParaRPr lang="fr-FR" sz="900" dirty="0"/>
          </a:p>
          <a:p>
            <a:r>
              <a:rPr lang="en-US" sz="900" dirty="0" smtClean="0"/>
              <a:t>      case </a:t>
            </a:r>
            <a:r>
              <a:rPr lang="en-US" sz="900" dirty="0" err="1"/>
              <a:t>m_msg</a:t>
            </a:r>
            <a:r>
              <a:rPr lang="en-US" sz="900" dirty="0"/>
              <a:t> in</a:t>
            </a:r>
            <a:endParaRPr lang="fr-FR" sz="900" dirty="0"/>
          </a:p>
          <a:p>
            <a:r>
              <a:rPr lang="en-US" sz="900" dirty="0" smtClean="0"/>
              <a:t>          CONNECT_OK-</a:t>
            </a:r>
            <a:r>
              <a:rPr lang="en-US" sz="900" dirty="0"/>
              <a:t>&gt;READ_OR_DISCONNECT[NAG_C];exit</a:t>
            </a:r>
            <a:endParaRPr lang="fr-FR" sz="900" dirty="0"/>
          </a:p>
          <a:p>
            <a:r>
              <a:rPr lang="en-US" sz="900" dirty="0" smtClean="0"/>
              <a:t>          |</a:t>
            </a:r>
            <a:endParaRPr lang="fr-FR" sz="900" dirty="0"/>
          </a:p>
          <a:p>
            <a:r>
              <a:rPr lang="en-US" sz="900" dirty="0" smtClean="0"/>
              <a:t>          CONNECT_NOK-</a:t>
            </a:r>
            <a:r>
              <a:rPr lang="en-US" sz="900" dirty="0"/>
              <a:t>&gt;exit</a:t>
            </a:r>
            <a:endParaRPr lang="fr-FR" sz="900" dirty="0"/>
          </a:p>
          <a:p>
            <a:r>
              <a:rPr lang="en-US" sz="900" dirty="0" smtClean="0"/>
              <a:t>          |</a:t>
            </a:r>
            <a:endParaRPr lang="fr-FR" sz="900" dirty="0"/>
          </a:p>
          <a:p>
            <a:r>
              <a:rPr lang="en-US" sz="900" dirty="0" smtClean="0"/>
              <a:t>          DISCONNECT_OK-</a:t>
            </a:r>
            <a:r>
              <a:rPr lang="en-US" sz="900" dirty="0"/>
              <a:t>&gt;exit</a:t>
            </a:r>
            <a:endParaRPr lang="fr-FR" sz="900" dirty="0"/>
          </a:p>
          <a:p>
            <a:r>
              <a:rPr lang="en-US" sz="900" dirty="0" smtClean="0"/>
              <a:t>      end case</a:t>
            </a:r>
            <a:endParaRPr lang="fr-FR" sz="900" dirty="0" smtClean="0"/>
          </a:p>
          <a:p>
            <a:r>
              <a:rPr lang="fr-FR" sz="900" dirty="0"/>
              <a:t> </a:t>
            </a:r>
            <a:r>
              <a:rPr lang="fr-FR" sz="900" dirty="0" smtClean="0"/>
              <a:t>  </a:t>
            </a:r>
            <a:r>
              <a:rPr lang="en-US" sz="900" dirty="0" smtClean="0"/>
              <a:t>end </a:t>
            </a:r>
            <a:r>
              <a:rPr lang="en-US" sz="900" dirty="0" err="1"/>
              <a:t>var</a:t>
            </a:r>
            <a:endParaRPr lang="fr-FR" sz="900" dirty="0"/>
          </a:p>
          <a:p>
            <a:r>
              <a:rPr lang="en-US" sz="900" dirty="0" smtClean="0"/>
              <a:t>   by </a:t>
            </a:r>
            <a:r>
              <a:rPr lang="en-US" sz="900" dirty="0"/>
              <a:t>COL_STOP end disrupt</a:t>
            </a:r>
            <a:endParaRPr lang="fr-FR" sz="900" dirty="0"/>
          </a:p>
          <a:p>
            <a:r>
              <a:rPr lang="en-US" sz="900" dirty="0"/>
              <a:t>end process</a:t>
            </a:r>
            <a:endParaRPr lang="fr-FR" sz="900" dirty="0"/>
          </a:p>
          <a:p>
            <a:endParaRPr lang="fr-FR" sz="900" dirty="0" smtClean="0"/>
          </a:p>
          <a:p>
            <a:r>
              <a:rPr lang="en-US" sz="900" dirty="0"/>
              <a:t>process NAGIOS[NAG_C:NAGIOS_CHANNEL] is</a:t>
            </a:r>
            <a:endParaRPr lang="fr-FR" sz="900" dirty="0"/>
          </a:p>
          <a:p>
            <a:r>
              <a:rPr lang="en-US" sz="900" dirty="0" smtClean="0"/>
              <a:t>   </a:t>
            </a:r>
            <a:r>
              <a:rPr lang="en-US" sz="900" dirty="0" err="1" smtClean="0"/>
              <a:t>var</a:t>
            </a:r>
            <a:r>
              <a:rPr lang="en-US" sz="900" dirty="0" smtClean="0"/>
              <a:t> </a:t>
            </a:r>
            <a:r>
              <a:rPr lang="en-US" sz="900" dirty="0" err="1"/>
              <a:t>m_msg:COL_MSG</a:t>
            </a:r>
            <a:r>
              <a:rPr lang="en-US" sz="900" dirty="0"/>
              <a:t> in</a:t>
            </a:r>
            <a:endParaRPr lang="fr-FR" sz="900" dirty="0"/>
          </a:p>
          <a:p>
            <a:r>
              <a:rPr lang="en-US" sz="900" dirty="0" smtClean="0"/>
              <a:t>      NAG_C</a:t>
            </a:r>
            <a:r>
              <a:rPr lang="en-US" sz="900" dirty="0"/>
              <a:t>(?</a:t>
            </a:r>
            <a:r>
              <a:rPr lang="en-US" sz="900" dirty="0" err="1"/>
              <a:t>m_msg</a:t>
            </a:r>
            <a:r>
              <a:rPr lang="en-US" sz="900" dirty="0"/>
              <a:t>);</a:t>
            </a:r>
            <a:endParaRPr lang="fr-FR" sz="900" dirty="0"/>
          </a:p>
          <a:p>
            <a:r>
              <a:rPr lang="en-US" sz="900" dirty="0" smtClean="0"/>
              <a:t>      case </a:t>
            </a:r>
            <a:r>
              <a:rPr lang="en-US" sz="900" dirty="0" err="1"/>
              <a:t>m_msg</a:t>
            </a:r>
            <a:r>
              <a:rPr lang="en-US" sz="900" dirty="0"/>
              <a:t> in</a:t>
            </a:r>
            <a:endParaRPr lang="fr-FR" sz="900" dirty="0"/>
          </a:p>
          <a:p>
            <a:r>
              <a:rPr lang="en-US" sz="900" dirty="0"/>
              <a:t>     </a:t>
            </a:r>
            <a:r>
              <a:rPr lang="en-US" sz="900" dirty="0" smtClean="0"/>
              <a:t>    </a:t>
            </a:r>
            <a:r>
              <a:rPr lang="en-US" sz="900" dirty="0"/>
              <a:t>CONNECT_NAG-&gt;</a:t>
            </a:r>
            <a:endParaRPr lang="fr-FR" sz="900" dirty="0"/>
          </a:p>
          <a:p>
            <a:r>
              <a:rPr lang="en-US" sz="900" dirty="0" smtClean="0"/>
              <a:t>            select      NAG_C</a:t>
            </a:r>
            <a:r>
              <a:rPr lang="en-US" sz="900" dirty="0"/>
              <a:t>(!CONNECT_OK);SENDVALUES[NAG_C];NAGIOS[NAG_C]</a:t>
            </a:r>
            <a:endParaRPr lang="fr-FR" sz="900" dirty="0"/>
          </a:p>
          <a:p>
            <a:r>
              <a:rPr lang="en-US" sz="900" dirty="0"/>
              <a:t>	</a:t>
            </a:r>
            <a:r>
              <a:rPr lang="en-US" sz="900" dirty="0" smtClean="0"/>
              <a:t>[]</a:t>
            </a:r>
            <a:endParaRPr lang="fr-FR" sz="900" dirty="0"/>
          </a:p>
          <a:p>
            <a:r>
              <a:rPr lang="en-US" sz="900" dirty="0" smtClean="0"/>
              <a:t>NAG_C</a:t>
            </a:r>
            <a:r>
              <a:rPr lang="en-US" sz="900" dirty="0"/>
              <a:t>(!CONNECT_NOK);NAGIOS[NAG_C]</a:t>
            </a:r>
            <a:endParaRPr lang="fr-FR" sz="900" dirty="0"/>
          </a:p>
          <a:p>
            <a:r>
              <a:rPr lang="en-US" sz="900" dirty="0" smtClean="0"/>
              <a:t>           end </a:t>
            </a:r>
            <a:r>
              <a:rPr lang="en-US" sz="900" dirty="0"/>
              <a:t>select</a:t>
            </a:r>
            <a:endParaRPr lang="fr-FR" sz="900" dirty="0"/>
          </a:p>
          <a:p>
            <a:r>
              <a:rPr lang="en-US" sz="900" dirty="0"/>
              <a:t>    </a:t>
            </a:r>
            <a:r>
              <a:rPr lang="en-US" sz="900" dirty="0" smtClean="0"/>
              <a:t>       </a:t>
            </a:r>
            <a:r>
              <a:rPr lang="en-US" sz="900" dirty="0"/>
              <a:t>|</a:t>
            </a:r>
            <a:endParaRPr lang="fr-FR" sz="900" dirty="0"/>
          </a:p>
          <a:p>
            <a:r>
              <a:rPr lang="en-US" sz="900" dirty="0"/>
              <a:t>      </a:t>
            </a:r>
            <a:r>
              <a:rPr lang="en-US" sz="900" dirty="0" smtClean="0"/>
              <a:t>   DISCONNECT_NAG-&gt; </a:t>
            </a:r>
          </a:p>
          <a:p>
            <a:r>
              <a:rPr lang="en-US" sz="900" dirty="0"/>
              <a:t> </a:t>
            </a:r>
            <a:r>
              <a:rPr lang="en-US" sz="900" dirty="0" smtClean="0"/>
              <a:t>              NAG_C</a:t>
            </a:r>
            <a:r>
              <a:rPr lang="en-US" sz="900" dirty="0"/>
              <a:t>(!DISCONNECT_OK);exit</a:t>
            </a:r>
            <a:endParaRPr lang="fr-FR" sz="900" dirty="0"/>
          </a:p>
          <a:p>
            <a:r>
              <a:rPr lang="en-US" sz="900" dirty="0"/>
              <a:t>    end case</a:t>
            </a:r>
            <a:endParaRPr lang="fr-FR" sz="900" dirty="0"/>
          </a:p>
          <a:p>
            <a:r>
              <a:rPr lang="en-US" sz="900" dirty="0" smtClean="0"/>
              <a:t>  end </a:t>
            </a:r>
            <a:r>
              <a:rPr lang="en-US" sz="900" dirty="0" err="1"/>
              <a:t>var</a:t>
            </a:r>
            <a:endParaRPr lang="fr-FR" sz="900" dirty="0"/>
          </a:p>
          <a:p>
            <a:r>
              <a:rPr lang="en-US" sz="900" dirty="0"/>
              <a:t>end process</a:t>
            </a:r>
            <a:endParaRPr lang="fr-FR" sz="900" dirty="0"/>
          </a:p>
          <a:p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641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Automate à états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97316"/>
            <a:ext cx="4320480" cy="534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32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Etat de l’art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FR" dirty="0" smtClean="0"/>
              <a:t>Lotos NT:</a:t>
            </a:r>
          </a:p>
          <a:p>
            <a:r>
              <a:rPr lang="fr-FR" dirty="0" smtClean="0"/>
              <a:t>CADP Tutorial (Lang &amp; Serwe, 2010)</a:t>
            </a:r>
          </a:p>
          <a:p>
            <a:r>
              <a:rPr lang="fr-FR" dirty="0" smtClean="0"/>
              <a:t>Reference </a:t>
            </a:r>
            <a:r>
              <a:rPr lang="fr-FR" dirty="0" err="1" smtClean="0"/>
              <a:t>Manual</a:t>
            </a:r>
            <a:r>
              <a:rPr lang="fr-FR" dirty="0" smtClean="0"/>
              <a:t> of the Lotos NT to Lotos Translator (Version 5.5) (</a:t>
            </a:r>
            <a:r>
              <a:rPr lang="fr-FR" dirty="0" err="1" smtClean="0"/>
              <a:t>Champelovier</a:t>
            </a:r>
            <a:r>
              <a:rPr lang="fr-FR" dirty="0" smtClean="0"/>
              <a:t> et al., 2011)</a:t>
            </a:r>
          </a:p>
          <a:p>
            <a:r>
              <a:rPr lang="fr-FR" dirty="0"/>
              <a:t>Modélisation et analyse des systèmes asynchrones avec CADP (</a:t>
            </a:r>
            <a:r>
              <a:rPr lang="fr-FR" dirty="0" err="1"/>
              <a:t>Mateescu</a:t>
            </a:r>
            <a:r>
              <a:rPr lang="fr-FR" dirty="0"/>
              <a:t>, 2006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pPr marL="114300" indent="0">
              <a:buNone/>
            </a:pPr>
            <a:r>
              <a:rPr lang="fr-FR" dirty="0" smtClean="0"/>
              <a:t>MCL:</a:t>
            </a:r>
          </a:p>
          <a:p>
            <a:r>
              <a:rPr lang="fr-FR" dirty="0" smtClean="0"/>
              <a:t>A Model </a:t>
            </a:r>
            <a:r>
              <a:rPr lang="fr-FR" dirty="0" err="1" smtClean="0"/>
              <a:t>Checking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for Concurrent Value-Passing </a:t>
            </a:r>
            <a:r>
              <a:rPr lang="fr-FR" dirty="0" err="1" smtClean="0"/>
              <a:t>Systems</a:t>
            </a:r>
            <a:r>
              <a:rPr lang="fr-FR" dirty="0" smtClean="0"/>
              <a:t> (</a:t>
            </a:r>
            <a:r>
              <a:rPr lang="fr-FR" dirty="0" err="1" smtClean="0"/>
              <a:t>Mateescu</a:t>
            </a:r>
            <a:r>
              <a:rPr lang="fr-FR" dirty="0" smtClean="0"/>
              <a:t>, 2008)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769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258</TotalTime>
  <Words>336</Words>
  <Application>Microsoft Office PowerPoint</Application>
  <PresentationFormat>Affichage à l'écran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Apothicaire</vt:lpstr>
      <vt:lpstr>Projet « Cloud NDS »</vt:lpstr>
      <vt:lpstr>Sommaire</vt:lpstr>
      <vt:lpstr>Rappel du projet et objectifs</vt:lpstr>
      <vt:lpstr>Système étudié</vt:lpstr>
      <vt:lpstr>Diagramme des flux</vt:lpstr>
      <vt:lpstr>Présentation LNT</vt:lpstr>
      <vt:lpstr>Modèle de collecteur basique</vt:lpstr>
      <vt:lpstr>Automate à états</vt:lpstr>
      <vt:lpstr>Etat de l’art</vt:lpstr>
      <vt:lpstr>Objectifs futurs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« Cloud NDS »</dc:title>
  <dc:creator>Damien</dc:creator>
  <cp:lastModifiedBy>Damien</cp:lastModifiedBy>
  <cp:revision>13</cp:revision>
  <dcterms:created xsi:type="dcterms:W3CDTF">2013-02-21T07:12:34Z</dcterms:created>
  <dcterms:modified xsi:type="dcterms:W3CDTF">2013-03-08T11:21:36Z</dcterms:modified>
</cp:coreProperties>
</file>