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11.png" ContentType="image/png"/>
  <Override PartName="/ppt/media/image12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4255750" cy="106918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712440" y="574056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/>
          </p:nvPr>
        </p:nvSpPr>
        <p:spPr>
          <a:xfrm>
            <a:off x="71244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/>
          </p:nvPr>
        </p:nvSpPr>
        <p:spPr>
          <a:xfrm>
            <a:off x="728676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5050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/>
          </p:nvPr>
        </p:nvSpPr>
        <p:spPr>
          <a:xfrm>
            <a:off x="9388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/>
          </p:nvPr>
        </p:nvSpPr>
        <p:spPr>
          <a:xfrm>
            <a:off x="712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/>
          </p:nvPr>
        </p:nvSpPr>
        <p:spPr>
          <a:xfrm>
            <a:off x="5050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7"/>
          <p:cNvSpPr>
            <a:spLocks noGrp="1"/>
          </p:cNvSpPr>
          <p:nvPr>
            <p:ph/>
          </p:nvPr>
        </p:nvSpPr>
        <p:spPr>
          <a:xfrm>
            <a:off x="9388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183695-E0C3-4217-B2EB-EDE2F879B7E4}" type="slidenum">
              <a:t>&lt;#&gt;</a:t>
            </a:fld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D5BF83-3713-4063-BA8C-F99C67A091EC}" type="slidenum">
              <a:t>&lt;#&gt;</a:t>
            </a:fld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04BD1A-C821-44C8-9C4C-54CD6FFC88F3}" type="slidenum">
              <a:t>&lt;#&gt;</a:t>
            </a:fld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289B41-025B-4717-99D4-9282A62043B9}" type="slidenum">
              <a:t>&lt;#&gt;</a:t>
            </a:fld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5E341E-A82C-4BC3-A3D3-A6719137DC3B}" type="slidenum">
              <a:t>&lt;#&gt;</a:t>
            </a:fld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ubTitle"/>
          </p:nvPr>
        </p:nvSpPr>
        <p:spPr>
          <a:xfrm>
            <a:off x="712440" y="426240"/>
            <a:ext cx="1282968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A117E4-2A79-4AE4-971D-099FEEB745FA}" type="slidenum">
              <a:t>&lt;#&gt;</a:t>
            </a:fld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/>
          </p:nvPr>
        </p:nvSpPr>
        <p:spPr>
          <a:xfrm>
            <a:off x="71244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9EBA57-1780-4C05-ACA3-FD75CCD073F0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subTitle"/>
          </p:nvPr>
        </p:nvSpPr>
        <p:spPr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/>
          </p:nvPr>
        </p:nvSpPr>
        <p:spPr>
          <a:xfrm>
            <a:off x="728676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E7A622-66D0-4B04-9F9B-199285304A4D}" type="slidenum">
              <a:t>&lt;#&gt;</a:t>
            </a:fld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/>
          </p:nvPr>
        </p:nvSpPr>
        <p:spPr>
          <a:xfrm>
            <a:off x="712440" y="574056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A8DEFB-29F2-41ED-B171-9B0D48CEA0A4}" type="slidenum">
              <a:t>&lt;#&gt;</a:t>
            </a:fld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712440" y="574056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FE48EC-707A-4AC1-9328-7B43095FDA1F}" type="slidenum">
              <a:t>&lt;#&gt;</a:t>
            </a:fld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/>
          </p:nvPr>
        </p:nvSpPr>
        <p:spPr>
          <a:xfrm>
            <a:off x="71244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5"/>
          <p:cNvSpPr>
            <a:spLocks noGrp="1"/>
          </p:cNvSpPr>
          <p:nvPr>
            <p:ph/>
          </p:nvPr>
        </p:nvSpPr>
        <p:spPr>
          <a:xfrm>
            <a:off x="728676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6EF741-6A99-450F-8D2F-251024C7A97B}" type="slidenum">
              <a:t>&lt;#&gt;</a:t>
            </a:fld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5050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9388440" y="250164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712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6"/>
          <p:cNvSpPr>
            <a:spLocks noGrp="1"/>
          </p:cNvSpPr>
          <p:nvPr>
            <p:ph/>
          </p:nvPr>
        </p:nvSpPr>
        <p:spPr>
          <a:xfrm>
            <a:off x="5050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7"/>
          <p:cNvSpPr>
            <a:spLocks noGrp="1"/>
          </p:cNvSpPr>
          <p:nvPr>
            <p:ph/>
          </p:nvPr>
        </p:nvSpPr>
        <p:spPr>
          <a:xfrm>
            <a:off x="9388440" y="5740560"/>
            <a:ext cx="413100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889390-F30D-46E4-8DD2-9E1D545D17C5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ubTitle"/>
          </p:nvPr>
        </p:nvSpPr>
        <p:spPr>
          <a:xfrm>
            <a:off x="712440" y="426240"/>
            <a:ext cx="1282968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71244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7286760" y="574056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71244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7286760" y="2501640"/>
            <a:ext cx="626076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712440" y="5740560"/>
            <a:ext cx="128296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slideLayout" Target="../slideLayouts/slideLayout1.xml"/><Relationship Id="rId12" Type="http://schemas.openxmlformats.org/officeDocument/2006/relationships/slideLayout" Target="../slideLayouts/slideLayout2.xml"/><Relationship Id="rId13" Type="http://schemas.openxmlformats.org/officeDocument/2006/relationships/slideLayout" Target="../slideLayouts/slideLayout3.xml"/><Relationship Id="rId14" Type="http://schemas.openxmlformats.org/officeDocument/2006/relationships/slideLayout" Target="../slideLayouts/slideLayout4.xml"/><Relationship Id="rId15" Type="http://schemas.openxmlformats.org/officeDocument/2006/relationships/slideLayout" Target="../slideLayouts/slideLayout5.xml"/><Relationship Id="rId16" Type="http://schemas.openxmlformats.org/officeDocument/2006/relationships/slideLayout" Target="../slideLayouts/slideLayout6.xml"/><Relationship Id="rId17" Type="http://schemas.openxmlformats.org/officeDocument/2006/relationships/slideLayout" Target="../slideLayouts/slideLayout7.xml"/><Relationship Id="rId18" Type="http://schemas.openxmlformats.org/officeDocument/2006/relationships/slideLayout" Target="../slideLayouts/slideLayout8.xml"/><Relationship Id="rId1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11.xml"/><Relationship Id="rId2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8.png"/><Relationship Id="rId5" Type="http://schemas.openxmlformats.org/officeDocument/2006/relationships/image" Target="../media/image12.png"/><Relationship Id="rId6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4.xml"/><Relationship Id="rId8" Type="http://schemas.openxmlformats.org/officeDocument/2006/relationships/slideLayout" Target="../slideLayouts/slideLayout15.xml"/><Relationship Id="rId9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0" name="Connecteur droit 6"/>
          <p:cNvCxnSpPr/>
          <p:nvPr/>
        </p:nvCxnSpPr>
        <p:spPr>
          <a:xfrm>
            <a:off x="435600" y="9418680"/>
            <a:ext cx="13363560" cy="6840"/>
          </a:xfrm>
          <a:prstGeom prst="straightConnector1">
            <a:avLst/>
          </a:prstGeom>
          <a:ln w="25400">
            <a:solidFill>
              <a:srgbClr val="000000"/>
            </a:solidFill>
            <a:round/>
          </a:ln>
        </p:spPr>
      </p:cxnSp>
      <p:grpSp>
        <p:nvGrpSpPr>
          <p:cNvPr id="1" name="Groupe 3"/>
          <p:cNvGrpSpPr/>
          <p:nvPr/>
        </p:nvGrpSpPr>
        <p:grpSpPr>
          <a:xfrm>
            <a:off x="430920" y="9680760"/>
            <a:ext cx="12385440" cy="614880"/>
            <a:chOff x="430920" y="9680760"/>
            <a:chExt cx="12385440" cy="614880"/>
          </a:xfrm>
        </p:grpSpPr>
        <p:pic>
          <p:nvPicPr>
            <p:cNvPr id="2" name="Image 26" descr=""/>
            <p:cNvPicPr/>
            <p:nvPr/>
          </p:nvPicPr>
          <p:blipFill>
            <a:blip r:embed="rId2"/>
            <a:stretch/>
          </p:blipFill>
          <p:spPr>
            <a:xfrm>
              <a:off x="430920" y="9680760"/>
              <a:ext cx="2589840" cy="6148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3" name="Group 4"/>
            <p:cNvGrpSpPr/>
            <p:nvPr/>
          </p:nvGrpSpPr>
          <p:grpSpPr>
            <a:xfrm>
              <a:off x="10077480" y="9986040"/>
              <a:ext cx="1108080" cy="279360"/>
              <a:chOff x="10077480" y="9986040"/>
              <a:chExt cx="1108080" cy="279360"/>
            </a:xfrm>
          </p:grpSpPr>
          <p:sp>
            <p:nvSpPr>
              <p:cNvPr id="4" name="Freeform 5"/>
              <p:cNvSpPr/>
              <p:nvPr/>
            </p:nvSpPr>
            <p:spPr>
              <a:xfrm>
                <a:off x="10077480" y="10150560"/>
                <a:ext cx="217080" cy="114840"/>
              </a:xfrm>
              <a:custGeom>
                <a:avLst/>
                <a:gdLst>
                  <a:gd name="textAreaLeft" fmla="*/ 0 w 217080"/>
                  <a:gd name="textAreaRight" fmla="*/ 223920 w 217080"/>
                  <a:gd name="textAreaTop" fmla="*/ 0 h 114840"/>
                  <a:gd name="textAreaBottom" fmla="*/ 121680 h 114840"/>
                </a:gdLst>
                <a:ahLst/>
                <a:rect l="textAreaLeft" t="textAreaTop" r="textAreaRight" b="textAreaBottom"/>
                <a:pathLst>
                  <a:path w="472" h="256">
                    <a:moveTo>
                      <a:pt x="355" y="19"/>
                    </a:moveTo>
                    <a:cubicBezTo>
                      <a:pt x="355" y="0"/>
                      <a:pt x="355" y="0"/>
                      <a:pt x="355" y="0"/>
                    </a:cubicBezTo>
                    <a:cubicBezTo>
                      <a:pt x="472" y="0"/>
                      <a:pt x="472" y="0"/>
                      <a:pt x="472" y="0"/>
                    </a:cubicBezTo>
                    <a:cubicBezTo>
                      <a:pt x="472" y="19"/>
                      <a:pt x="472" y="19"/>
                      <a:pt x="472" y="19"/>
                    </a:cubicBezTo>
                    <a:cubicBezTo>
                      <a:pt x="472" y="152"/>
                      <a:pt x="369" y="256"/>
                      <a:pt x="236" y="256"/>
                    </a:cubicBezTo>
                    <a:cubicBezTo>
                      <a:pt x="103" y="256"/>
                      <a:pt x="0" y="152"/>
                      <a:pt x="0" y="1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7" y="0"/>
                      <a:pt x="117" y="0"/>
                      <a:pt x="117" y="0"/>
                    </a:cubicBezTo>
                    <a:cubicBezTo>
                      <a:pt x="117" y="19"/>
                      <a:pt x="117" y="19"/>
                      <a:pt x="117" y="19"/>
                    </a:cubicBezTo>
                    <a:cubicBezTo>
                      <a:pt x="117" y="91"/>
                      <a:pt x="167" y="144"/>
                      <a:pt x="236" y="144"/>
                    </a:cubicBezTo>
                    <a:cubicBezTo>
                      <a:pt x="305" y="144"/>
                      <a:pt x="355" y="91"/>
                      <a:pt x="355" y="19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60840" bIns="6084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5" name="Freeform 6"/>
              <p:cNvSpPr/>
              <p:nvPr/>
            </p:nvSpPr>
            <p:spPr>
              <a:xfrm>
                <a:off x="10385640" y="9992520"/>
                <a:ext cx="87840" cy="106560"/>
              </a:xfrm>
              <a:custGeom>
                <a:avLst/>
                <a:gdLst>
                  <a:gd name="textAreaLeft" fmla="*/ 0 w 87840"/>
                  <a:gd name="textAreaRight" fmla="*/ 94680 w 87840"/>
                  <a:gd name="textAreaTop" fmla="*/ 0 h 106560"/>
                  <a:gd name="textAreaBottom" fmla="*/ 113400 h 106560"/>
                </a:gdLst>
                <a:ahLst/>
                <a:rect l="textAreaLeft" t="textAreaTop" r="textAreaRight" b="textAreaBottom"/>
                <a:pathLst>
                  <a:path w="300" h="359">
                    <a:moveTo>
                      <a:pt x="59" y="91"/>
                    </a:moveTo>
                    <a:lnTo>
                      <a:pt x="59" y="359"/>
                    </a:lnTo>
                    <a:lnTo>
                      <a:pt x="0" y="359"/>
                    </a:lnTo>
                    <a:lnTo>
                      <a:pt x="0" y="0"/>
                    </a:lnTo>
                    <a:lnTo>
                      <a:pt x="72" y="0"/>
                    </a:lnTo>
                    <a:lnTo>
                      <a:pt x="228" y="262"/>
                    </a:lnTo>
                    <a:lnTo>
                      <a:pt x="243" y="296"/>
                    </a:lnTo>
                    <a:lnTo>
                      <a:pt x="242" y="259"/>
                    </a:lnTo>
                    <a:lnTo>
                      <a:pt x="242" y="0"/>
                    </a:lnTo>
                    <a:lnTo>
                      <a:pt x="300" y="0"/>
                    </a:lnTo>
                    <a:lnTo>
                      <a:pt x="300" y="359"/>
                    </a:lnTo>
                    <a:lnTo>
                      <a:pt x="233" y="359"/>
                    </a:lnTo>
                    <a:lnTo>
                      <a:pt x="71" y="87"/>
                    </a:lnTo>
                    <a:lnTo>
                      <a:pt x="56" y="57"/>
                    </a:lnTo>
                    <a:lnTo>
                      <a:pt x="59" y="91"/>
                    </a:ln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56520" bIns="5652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6" name="Freeform 7"/>
              <p:cNvSpPr/>
              <p:nvPr/>
            </p:nvSpPr>
            <p:spPr>
              <a:xfrm>
                <a:off x="10499040" y="10017000"/>
                <a:ext cx="87120" cy="83880"/>
              </a:xfrm>
              <a:custGeom>
                <a:avLst/>
                <a:gdLst>
                  <a:gd name="textAreaLeft" fmla="*/ 0 w 87120"/>
                  <a:gd name="textAreaRight" fmla="*/ 93960 w 87120"/>
                  <a:gd name="textAreaTop" fmla="*/ 0 h 83880"/>
                  <a:gd name="textAreaBottom" fmla="*/ 90720 h 83880"/>
                </a:gdLst>
                <a:ahLst/>
                <a:rect l="textAreaLeft" t="textAreaTop" r="textAreaRight" b="textAreaBottom"/>
                <a:pathLst>
                  <a:path w="198" h="191">
                    <a:moveTo>
                      <a:pt x="57" y="191"/>
                    </a:moveTo>
                    <a:cubicBezTo>
                      <a:pt x="39" y="191"/>
                      <a:pt x="25" y="187"/>
                      <a:pt x="15" y="178"/>
                    </a:cubicBezTo>
                    <a:cubicBezTo>
                      <a:pt x="5" y="170"/>
                      <a:pt x="0" y="159"/>
                      <a:pt x="0" y="145"/>
                    </a:cubicBezTo>
                    <a:cubicBezTo>
                      <a:pt x="0" y="134"/>
                      <a:pt x="2" y="126"/>
                      <a:pt x="6" y="119"/>
                    </a:cubicBezTo>
                    <a:cubicBezTo>
                      <a:pt x="10" y="113"/>
                      <a:pt x="16" y="107"/>
                      <a:pt x="23" y="103"/>
                    </a:cubicBezTo>
                    <a:cubicBezTo>
                      <a:pt x="29" y="99"/>
                      <a:pt x="37" y="95"/>
                      <a:pt x="47" y="93"/>
                    </a:cubicBezTo>
                    <a:cubicBezTo>
                      <a:pt x="56" y="90"/>
                      <a:pt x="69" y="87"/>
                      <a:pt x="84" y="83"/>
                    </a:cubicBezTo>
                    <a:cubicBezTo>
                      <a:pt x="101" y="80"/>
                      <a:pt x="112" y="76"/>
                      <a:pt x="119" y="73"/>
                    </a:cubicBezTo>
                    <a:cubicBezTo>
                      <a:pt x="125" y="69"/>
                      <a:pt x="128" y="64"/>
                      <a:pt x="128" y="57"/>
                    </a:cubicBezTo>
                    <a:cubicBezTo>
                      <a:pt x="128" y="50"/>
                      <a:pt x="126" y="45"/>
                      <a:pt x="120" y="39"/>
                    </a:cubicBezTo>
                    <a:cubicBezTo>
                      <a:pt x="114" y="34"/>
                      <a:pt x="105" y="32"/>
                      <a:pt x="91" y="32"/>
                    </a:cubicBezTo>
                    <a:cubicBezTo>
                      <a:pt x="77" y="32"/>
                      <a:pt x="67" y="35"/>
                      <a:pt x="58" y="42"/>
                    </a:cubicBezTo>
                    <a:cubicBezTo>
                      <a:pt x="50" y="48"/>
                      <a:pt x="44" y="57"/>
                      <a:pt x="40" y="69"/>
                    </a:cubicBezTo>
                    <a:cubicBezTo>
                      <a:pt x="4" y="58"/>
                      <a:pt x="4" y="58"/>
                      <a:pt x="4" y="58"/>
                    </a:cubicBezTo>
                    <a:cubicBezTo>
                      <a:pt x="11" y="39"/>
                      <a:pt x="23" y="24"/>
                      <a:pt x="39" y="15"/>
                    </a:cubicBezTo>
                    <a:cubicBezTo>
                      <a:pt x="54" y="5"/>
                      <a:pt x="72" y="0"/>
                      <a:pt x="92" y="0"/>
                    </a:cubicBezTo>
                    <a:cubicBezTo>
                      <a:pt x="115" y="0"/>
                      <a:pt x="133" y="6"/>
                      <a:pt x="146" y="17"/>
                    </a:cubicBezTo>
                    <a:cubicBezTo>
                      <a:pt x="160" y="28"/>
                      <a:pt x="166" y="44"/>
                      <a:pt x="166" y="66"/>
                    </a:cubicBezTo>
                    <a:cubicBezTo>
                      <a:pt x="166" y="135"/>
                      <a:pt x="166" y="135"/>
                      <a:pt x="166" y="135"/>
                    </a:cubicBezTo>
                    <a:cubicBezTo>
                      <a:pt x="166" y="145"/>
                      <a:pt x="168" y="151"/>
                      <a:pt x="171" y="155"/>
                    </a:cubicBezTo>
                    <a:cubicBezTo>
                      <a:pt x="174" y="158"/>
                      <a:pt x="179" y="160"/>
                      <a:pt x="185" y="160"/>
                    </a:cubicBezTo>
                    <a:cubicBezTo>
                      <a:pt x="187" y="160"/>
                      <a:pt x="190" y="159"/>
                      <a:pt x="192" y="159"/>
                    </a:cubicBezTo>
                    <a:cubicBezTo>
                      <a:pt x="194" y="159"/>
                      <a:pt x="196" y="158"/>
                      <a:pt x="198" y="157"/>
                    </a:cubicBezTo>
                    <a:cubicBezTo>
                      <a:pt x="198" y="184"/>
                      <a:pt x="198" y="184"/>
                      <a:pt x="198" y="184"/>
                    </a:cubicBezTo>
                    <a:cubicBezTo>
                      <a:pt x="195" y="185"/>
                      <a:pt x="191" y="187"/>
                      <a:pt x="186" y="188"/>
                    </a:cubicBezTo>
                    <a:cubicBezTo>
                      <a:pt x="181" y="190"/>
                      <a:pt x="176" y="190"/>
                      <a:pt x="170" y="190"/>
                    </a:cubicBezTo>
                    <a:cubicBezTo>
                      <a:pt x="156" y="190"/>
                      <a:pt x="145" y="187"/>
                      <a:pt x="139" y="179"/>
                    </a:cubicBezTo>
                    <a:cubicBezTo>
                      <a:pt x="132" y="172"/>
                      <a:pt x="129" y="160"/>
                      <a:pt x="129" y="143"/>
                    </a:cubicBezTo>
                    <a:cubicBezTo>
                      <a:pt x="123" y="158"/>
                      <a:pt x="114" y="170"/>
                      <a:pt x="101" y="178"/>
                    </a:cubicBezTo>
                    <a:cubicBezTo>
                      <a:pt x="88" y="187"/>
                      <a:pt x="74" y="191"/>
                      <a:pt x="57" y="191"/>
                    </a:cubicBezTo>
                    <a:close/>
                    <a:moveTo>
                      <a:pt x="72" y="161"/>
                    </a:moveTo>
                    <a:cubicBezTo>
                      <a:pt x="80" y="161"/>
                      <a:pt x="88" y="159"/>
                      <a:pt x="95" y="156"/>
                    </a:cubicBezTo>
                    <a:cubicBezTo>
                      <a:pt x="102" y="153"/>
                      <a:pt x="108" y="148"/>
                      <a:pt x="113" y="143"/>
                    </a:cubicBezTo>
                    <a:cubicBezTo>
                      <a:pt x="118" y="137"/>
                      <a:pt x="122" y="131"/>
                      <a:pt x="125" y="124"/>
                    </a:cubicBezTo>
                    <a:cubicBezTo>
                      <a:pt x="128" y="116"/>
                      <a:pt x="130" y="109"/>
                      <a:pt x="130" y="101"/>
                    </a:cubicBezTo>
                    <a:cubicBezTo>
                      <a:pt x="130" y="88"/>
                      <a:pt x="130" y="88"/>
                      <a:pt x="130" y="88"/>
                    </a:cubicBezTo>
                    <a:cubicBezTo>
                      <a:pt x="127" y="92"/>
                      <a:pt x="122" y="95"/>
                      <a:pt x="116" y="98"/>
                    </a:cubicBezTo>
                    <a:cubicBezTo>
                      <a:pt x="109" y="100"/>
                      <a:pt x="100" y="103"/>
                      <a:pt x="88" y="105"/>
                    </a:cubicBezTo>
                    <a:cubicBezTo>
                      <a:pt x="72" y="109"/>
                      <a:pt x="60" y="113"/>
                      <a:pt x="52" y="117"/>
                    </a:cubicBezTo>
                    <a:cubicBezTo>
                      <a:pt x="44" y="122"/>
                      <a:pt x="40" y="129"/>
                      <a:pt x="40" y="138"/>
                    </a:cubicBezTo>
                    <a:cubicBezTo>
                      <a:pt x="40" y="145"/>
                      <a:pt x="42" y="151"/>
                      <a:pt x="48" y="155"/>
                    </a:cubicBezTo>
                    <a:cubicBezTo>
                      <a:pt x="54" y="159"/>
                      <a:pt x="62" y="161"/>
                      <a:pt x="72" y="161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45360" bIns="4536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7" name="Freeform 8"/>
              <p:cNvSpPr/>
              <p:nvPr/>
            </p:nvSpPr>
            <p:spPr>
              <a:xfrm>
                <a:off x="10605960" y="10017000"/>
                <a:ext cx="74880" cy="82080"/>
              </a:xfrm>
              <a:custGeom>
                <a:avLst/>
                <a:gdLst>
                  <a:gd name="textAreaLeft" fmla="*/ 0 w 74880"/>
                  <a:gd name="textAreaRight" fmla="*/ 81720 w 74880"/>
                  <a:gd name="textAreaTop" fmla="*/ 0 h 82080"/>
                  <a:gd name="textAreaBottom" fmla="*/ 88920 h 82080"/>
                </a:gdLst>
                <a:ahLst/>
                <a:rect l="textAreaLeft" t="textAreaTop" r="textAreaRight" b="textAreaBottom"/>
                <a:pathLst>
                  <a:path w="172" h="187">
                    <a:moveTo>
                      <a:pt x="0" y="187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40" y="47"/>
                      <a:pt x="40" y="47"/>
                      <a:pt x="40" y="47"/>
                    </a:cubicBezTo>
                    <a:cubicBezTo>
                      <a:pt x="46" y="32"/>
                      <a:pt x="54" y="20"/>
                      <a:pt x="65" y="12"/>
                    </a:cubicBezTo>
                    <a:cubicBezTo>
                      <a:pt x="77" y="4"/>
                      <a:pt x="90" y="0"/>
                      <a:pt x="105" y="0"/>
                    </a:cubicBezTo>
                    <a:cubicBezTo>
                      <a:pt x="126" y="0"/>
                      <a:pt x="143" y="7"/>
                      <a:pt x="154" y="21"/>
                    </a:cubicBezTo>
                    <a:cubicBezTo>
                      <a:pt x="166" y="35"/>
                      <a:pt x="172" y="53"/>
                      <a:pt x="172" y="75"/>
                    </a:cubicBezTo>
                    <a:cubicBezTo>
                      <a:pt x="172" y="187"/>
                      <a:pt x="172" y="187"/>
                      <a:pt x="172" y="187"/>
                    </a:cubicBezTo>
                    <a:cubicBezTo>
                      <a:pt x="132" y="187"/>
                      <a:pt x="132" y="187"/>
                      <a:pt x="132" y="187"/>
                    </a:cubicBezTo>
                    <a:cubicBezTo>
                      <a:pt x="132" y="85"/>
                      <a:pt x="132" y="85"/>
                      <a:pt x="132" y="85"/>
                    </a:cubicBezTo>
                    <a:cubicBezTo>
                      <a:pt x="132" y="70"/>
                      <a:pt x="129" y="57"/>
                      <a:pt x="122" y="48"/>
                    </a:cubicBezTo>
                    <a:cubicBezTo>
                      <a:pt x="115" y="38"/>
                      <a:pt x="104" y="33"/>
                      <a:pt x="88" y="33"/>
                    </a:cubicBezTo>
                    <a:cubicBezTo>
                      <a:pt x="73" y="33"/>
                      <a:pt x="61" y="39"/>
                      <a:pt x="53" y="50"/>
                    </a:cubicBezTo>
                    <a:cubicBezTo>
                      <a:pt x="44" y="61"/>
                      <a:pt x="40" y="77"/>
                      <a:pt x="40" y="97"/>
                    </a:cubicBezTo>
                    <a:cubicBezTo>
                      <a:pt x="40" y="187"/>
                      <a:pt x="40" y="187"/>
                      <a:pt x="40" y="187"/>
                    </a:cubicBezTo>
                    <a:lnTo>
                      <a:pt x="0" y="187"/>
                    </a:ln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44280" bIns="4428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8" name="Freeform 9"/>
              <p:cNvSpPr/>
              <p:nvPr/>
            </p:nvSpPr>
            <p:spPr>
              <a:xfrm>
                <a:off x="10699560" y="9986040"/>
                <a:ext cx="55080" cy="114840"/>
              </a:xfrm>
              <a:custGeom>
                <a:avLst/>
                <a:gdLst>
                  <a:gd name="textAreaLeft" fmla="*/ 0 w 55080"/>
                  <a:gd name="textAreaRight" fmla="*/ 61920 w 55080"/>
                  <a:gd name="textAreaTop" fmla="*/ 0 h 114840"/>
                  <a:gd name="textAreaBottom" fmla="*/ 121680 h 114840"/>
                </a:gdLst>
                <a:ahLst/>
                <a:rect l="textAreaLeft" t="textAreaTop" r="textAreaRight" b="textAreaBottom"/>
                <a:pathLst>
                  <a:path w="131" h="256">
                    <a:moveTo>
                      <a:pt x="131" y="216"/>
                    </a:moveTo>
                    <a:cubicBezTo>
                      <a:pt x="131" y="249"/>
                      <a:pt x="131" y="249"/>
                      <a:pt x="131" y="249"/>
                    </a:cubicBezTo>
                    <a:cubicBezTo>
                      <a:pt x="126" y="251"/>
                      <a:pt x="121" y="252"/>
                      <a:pt x="116" y="254"/>
                    </a:cubicBezTo>
                    <a:cubicBezTo>
                      <a:pt x="111" y="255"/>
                      <a:pt x="105" y="256"/>
                      <a:pt x="98" y="256"/>
                    </a:cubicBezTo>
                    <a:cubicBezTo>
                      <a:pt x="78" y="256"/>
                      <a:pt x="64" y="251"/>
                      <a:pt x="55" y="240"/>
                    </a:cubicBezTo>
                    <a:cubicBezTo>
                      <a:pt x="46" y="230"/>
                      <a:pt x="42" y="214"/>
                      <a:pt x="42" y="194"/>
                    </a:cubicBezTo>
                    <a:cubicBezTo>
                      <a:pt x="42" y="102"/>
                      <a:pt x="42" y="102"/>
                      <a:pt x="42" y="102"/>
                    </a:cubicBezTo>
                    <a:cubicBezTo>
                      <a:pt x="0" y="102"/>
                      <a:pt x="0" y="102"/>
                      <a:pt x="0" y="102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42" y="69"/>
                      <a:pt x="42" y="69"/>
                      <a:pt x="42" y="69"/>
                    </a:cubicBezTo>
                    <a:cubicBezTo>
                      <a:pt x="42" y="22"/>
                      <a:pt x="42" y="22"/>
                      <a:pt x="42" y="22"/>
                    </a:cubicBezTo>
                    <a:cubicBezTo>
                      <a:pt x="79" y="0"/>
                      <a:pt x="79" y="0"/>
                      <a:pt x="79" y="0"/>
                    </a:cubicBezTo>
                    <a:cubicBezTo>
                      <a:pt x="79" y="69"/>
                      <a:pt x="79" y="69"/>
                      <a:pt x="79" y="69"/>
                    </a:cubicBezTo>
                    <a:cubicBezTo>
                      <a:pt x="131" y="69"/>
                      <a:pt x="131" y="69"/>
                      <a:pt x="131" y="69"/>
                    </a:cubicBezTo>
                    <a:cubicBezTo>
                      <a:pt x="131" y="102"/>
                      <a:pt x="131" y="102"/>
                      <a:pt x="131" y="102"/>
                    </a:cubicBezTo>
                    <a:cubicBezTo>
                      <a:pt x="79" y="102"/>
                      <a:pt x="79" y="102"/>
                      <a:pt x="79" y="102"/>
                    </a:cubicBezTo>
                    <a:cubicBezTo>
                      <a:pt x="79" y="189"/>
                      <a:pt x="79" y="189"/>
                      <a:pt x="79" y="189"/>
                    </a:cubicBezTo>
                    <a:cubicBezTo>
                      <a:pt x="79" y="201"/>
                      <a:pt x="82" y="210"/>
                      <a:pt x="86" y="214"/>
                    </a:cubicBezTo>
                    <a:cubicBezTo>
                      <a:pt x="91" y="219"/>
                      <a:pt x="98" y="222"/>
                      <a:pt x="107" y="222"/>
                    </a:cubicBezTo>
                    <a:cubicBezTo>
                      <a:pt x="112" y="222"/>
                      <a:pt x="116" y="221"/>
                      <a:pt x="120" y="220"/>
                    </a:cubicBezTo>
                    <a:cubicBezTo>
                      <a:pt x="123" y="219"/>
                      <a:pt x="127" y="218"/>
                      <a:pt x="131" y="216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60840" bIns="6084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9" name="Freeform 10"/>
              <p:cNvSpPr/>
              <p:nvPr/>
            </p:nvSpPr>
            <p:spPr>
              <a:xfrm>
                <a:off x="10771560" y="10017000"/>
                <a:ext cx="79560" cy="83880"/>
              </a:xfrm>
              <a:custGeom>
                <a:avLst/>
                <a:gdLst>
                  <a:gd name="textAreaLeft" fmla="*/ 0 w 79560"/>
                  <a:gd name="textAreaRight" fmla="*/ 86400 w 79560"/>
                  <a:gd name="textAreaTop" fmla="*/ 0 h 83880"/>
                  <a:gd name="textAreaBottom" fmla="*/ 90720 h 83880"/>
                </a:gdLst>
                <a:ahLst/>
                <a:rect l="textAreaLeft" t="textAreaTop" r="textAreaRight" b="textAreaBottom"/>
                <a:pathLst>
                  <a:path w="182" h="191">
                    <a:moveTo>
                      <a:pt x="177" y="147"/>
                    </a:moveTo>
                    <a:cubicBezTo>
                      <a:pt x="170" y="159"/>
                      <a:pt x="159" y="170"/>
                      <a:pt x="146" y="178"/>
                    </a:cubicBezTo>
                    <a:cubicBezTo>
                      <a:pt x="132" y="187"/>
                      <a:pt x="116" y="191"/>
                      <a:pt x="95" y="191"/>
                    </a:cubicBezTo>
                    <a:cubicBezTo>
                      <a:pt x="80" y="191"/>
                      <a:pt x="66" y="188"/>
                      <a:pt x="54" y="184"/>
                    </a:cubicBezTo>
                    <a:cubicBezTo>
                      <a:pt x="42" y="179"/>
                      <a:pt x="32" y="172"/>
                      <a:pt x="24" y="164"/>
                    </a:cubicBezTo>
                    <a:cubicBezTo>
                      <a:pt x="16" y="156"/>
                      <a:pt x="10" y="146"/>
                      <a:pt x="6" y="134"/>
                    </a:cubicBezTo>
                    <a:cubicBezTo>
                      <a:pt x="2" y="122"/>
                      <a:pt x="0" y="110"/>
                      <a:pt x="0" y="97"/>
                    </a:cubicBezTo>
                    <a:cubicBezTo>
                      <a:pt x="0" y="84"/>
                      <a:pt x="2" y="71"/>
                      <a:pt x="6" y="60"/>
                    </a:cubicBezTo>
                    <a:cubicBezTo>
                      <a:pt x="11" y="48"/>
                      <a:pt x="17" y="37"/>
                      <a:pt x="25" y="29"/>
                    </a:cubicBezTo>
                    <a:cubicBezTo>
                      <a:pt x="33" y="20"/>
                      <a:pt x="43" y="13"/>
                      <a:pt x="54" y="8"/>
                    </a:cubicBezTo>
                    <a:cubicBezTo>
                      <a:pt x="66" y="3"/>
                      <a:pt x="79" y="0"/>
                      <a:pt x="94" y="0"/>
                    </a:cubicBezTo>
                    <a:cubicBezTo>
                      <a:pt x="109" y="0"/>
                      <a:pt x="122" y="3"/>
                      <a:pt x="133" y="8"/>
                    </a:cubicBezTo>
                    <a:cubicBezTo>
                      <a:pt x="144" y="13"/>
                      <a:pt x="153" y="19"/>
                      <a:pt x="160" y="28"/>
                    </a:cubicBezTo>
                    <a:cubicBezTo>
                      <a:pt x="167" y="36"/>
                      <a:pt x="173" y="46"/>
                      <a:pt x="176" y="57"/>
                    </a:cubicBezTo>
                    <a:cubicBezTo>
                      <a:pt x="180" y="68"/>
                      <a:pt x="182" y="80"/>
                      <a:pt x="182" y="93"/>
                    </a:cubicBezTo>
                    <a:cubicBezTo>
                      <a:pt x="182" y="106"/>
                      <a:pt x="182" y="106"/>
                      <a:pt x="182" y="106"/>
                    </a:cubicBezTo>
                    <a:cubicBezTo>
                      <a:pt x="39" y="106"/>
                      <a:pt x="39" y="106"/>
                      <a:pt x="39" y="106"/>
                    </a:cubicBezTo>
                    <a:cubicBezTo>
                      <a:pt x="40" y="122"/>
                      <a:pt x="46" y="135"/>
                      <a:pt x="55" y="144"/>
                    </a:cubicBezTo>
                    <a:cubicBezTo>
                      <a:pt x="64" y="153"/>
                      <a:pt x="78" y="158"/>
                      <a:pt x="95" y="158"/>
                    </a:cubicBezTo>
                    <a:cubicBezTo>
                      <a:pt x="107" y="158"/>
                      <a:pt x="117" y="155"/>
                      <a:pt x="125" y="150"/>
                    </a:cubicBezTo>
                    <a:cubicBezTo>
                      <a:pt x="132" y="145"/>
                      <a:pt x="139" y="138"/>
                      <a:pt x="144" y="128"/>
                    </a:cubicBezTo>
                    <a:lnTo>
                      <a:pt x="177" y="147"/>
                    </a:lnTo>
                    <a:close/>
                    <a:moveTo>
                      <a:pt x="94" y="33"/>
                    </a:moveTo>
                    <a:cubicBezTo>
                      <a:pt x="78" y="33"/>
                      <a:pt x="66" y="37"/>
                      <a:pt x="56" y="46"/>
                    </a:cubicBezTo>
                    <a:cubicBezTo>
                      <a:pt x="47" y="55"/>
                      <a:pt x="41" y="66"/>
                      <a:pt x="39" y="82"/>
                    </a:cubicBezTo>
                    <a:cubicBezTo>
                      <a:pt x="143" y="82"/>
                      <a:pt x="143" y="82"/>
                      <a:pt x="143" y="82"/>
                    </a:cubicBezTo>
                    <a:cubicBezTo>
                      <a:pt x="142" y="68"/>
                      <a:pt x="138" y="56"/>
                      <a:pt x="130" y="47"/>
                    </a:cubicBezTo>
                    <a:cubicBezTo>
                      <a:pt x="122" y="38"/>
                      <a:pt x="110" y="33"/>
                      <a:pt x="94" y="33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45360" bIns="4536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0" name="Freeform 11"/>
              <p:cNvSpPr/>
              <p:nvPr/>
            </p:nvSpPr>
            <p:spPr>
              <a:xfrm>
                <a:off x="10869120" y="10017000"/>
                <a:ext cx="71640" cy="83880"/>
              </a:xfrm>
              <a:custGeom>
                <a:avLst/>
                <a:gdLst>
                  <a:gd name="textAreaLeft" fmla="*/ 0 w 71640"/>
                  <a:gd name="textAreaRight" fmla="*/ 78480 w 71640"/>
                  <a:gd name="textAreaTop" fmla="*/ 0 h 83880"/>
                  <a:gd name="textAreaBottom" fmla="*/ 90720 h 83880"/>
                </a:gdLst>
                <a:ahLst/>
                <a:rect l="textAreaLeft" t="textAreaTop" r="textAreaRight" b="textAreaBottom"/>
                <a:pathLst>
                  <a:path w="165" h="191">
                    <a:moveTo>
                      <a:pt x="0" y="155"/>
                    </a:moveTo>
                    <a:cubicBezTo>
                      <a:pt x="28" y="127"/>
                      <a:pt x="28" y="127"/>
                      <a:pt x="28" y="127"/>
                    </a:cubicBezTo>
                    <a:cubicBezTo>
                      <a:pt x="36" y="138"/>
                      <a:pt x="44" y="145"/>
                      <a:pt x="54" y="150"/>
                    </a:cubicBezTo>
                    <a:cubicBezTo>
                      <a:pt x="64" y="155"/>
                      <a:pt x="76" y="158"/>
                      <a:pt x="89" y="158"/>
                    </a:cubicBezTo>
                    <a:cubicBezTo>
                      <a:pt x="102" y="158"/>
                      <a:pt x="112" y="155"/>
                      <a:pt x="117" y="150"/>
                    </a:cubicBezTo>
                    <a:cubicBezTo>
                      <a:pt x="123" y="145"/>
                      <a:pt x="126" y="139"/>
                      <a:pt x="126" y="132"/>
                    </a:cubicBezTo>
                    <a:cubicBezTo>
                      <a:pt x="126" y="128"/>
                      <a:pt x="124" y="124"/>
                      <a:pt x="121" y="121"/>
                    </a:cubicBezTo>
                    <a:cubicBezTo>
                      <a:pt x="118" y="118"/>
                      <a:pt x="113" y="116"/>
                      <a:pt x="108" y="114"/>
                    </a:cubicBezTo>
                    <a:cubicBezTo>
                      <a:pt x="102" y="113"/>
                      <a:pt x="95" y="111"/>
                      <a:pt x="88" y="110"/>
                    </a:cubicBezTo>
                    <a:cubicBezTo>
                      <a:pt x="80" y="109"/>
                      <a:pt x="72" y="107"/>
                      <a:pt x="64" y="106"/>
                    </a:cubicBezTo>
                    <a:cubicBezTo>
                      <a:pt x="48" y="104"/>
                      <a:pt x="34" y="99"/>
                      <a:pt x="23" y="92"/>
                    </a:cubicBezTo>
                    <a:cubicBezTo>
                      <a:pt x="12" y="85"/>
                      <a:pt x="6" y="73"/>
                      <a:pt x="6" y="57"/>
                    </a:cubicBezTo>
                    <a:cubicBezTo>
                      <a:pt x="6" y="41"/>
                      <a:pt x="13" y="27"/>
                      <a:pt x="26" y="16"/>
                    </a:cubicBezTo>
                    <a:cubicBezTo>
                      <a:pt x="39" y="5"/>
                      <a:pt x="56" y="0"/>
                      <a:pt x="79" y="0"/>
                    </a:cubicBezTo>
                    <a:cubicBezTo>
                      <a:pt x="98" y="0"/>
                      <a:pt x="114" y="3"/>
                      <a:pt x="128" y="9"/>
                    </a:cubicBezTo>
                    <a:cubicBezTo>
                      <a:pt x="142" y="15"/>
                      <a:pt x="154" y="24"/>
                      <a:pt x="165" y="37"/>
                    </a:cubicBezTo>
                    <a:cubicBezTo>
                      <a:pt x="134" y="63"/>
                      <a:pt x="134" y="63"/>
                      <a:pt x="134" y="63"/>
                    </a:cubicBezTo>
                    <a:cubicBezTo>
                      <a:pt x="127" y="53"/>
                      <a:pt x="119" y="46"/>
                      <a:pt x="110" y="41"/>
                    </a:cubicBezTo>
                    <a:cubicBezTo>
                      <a:pt x="101" y="36"/>
                      <a:pt x="90" y="33"/>
                      <a:pt x="77" y="33"/>
                    </a:cubicBezTo>
                    <a:cubicBezTo>
                      <a:pt x="64" y="33"/>
                      <a:pt x="55" y="35"/>
                      <a:pt x="50" y="40"/>
                    </a:cubicBezTo>
                    <a:cubicBezTo>
                      <a:pt x="44" y="45"/>
                      <a:pt x="41" y="51"/>
                      <a:pt x="41" y="57"/>
                    </a:cubicBezTo>
                    <a:cubicBezTo>
                      <a:pt x="41" y="66"/>
                      <a:pt x="46" y="71"/>
                      <a:pt x="56" y="74"/>
                    </a:cubicBezTo>
                    <a:cubicBezTo>
                      <a:pt x="66" y="77"/>
                      <a:pt x="78" y="80"/>
                      <a:pt x="94" y="82"/>
                    </a:cubicBezTo>
                    <a:cubicBezTo>
                      <a:pt x="103" y="83"/>
                      <a:pt x="111" y="85"/>
                      <a:pt x="119" y="87"/>
                    </a:cubicBezTo>
                    <a:cubicBezTo>
                      <a:pt x="128" y="89"/>
                      <a:pt x="135" y="92"/>
                      <a:pt x="141" y="95"/>
                    </a:cubicBezTo>
                    <a:cubicBezTo>
                      <a:pt x="147" y="99"/>
                      <a:pt x="152" y="104"/>
                      <a:pt x="156" y="110"/>
                    </a:cubicBezTo>
                    <a:cubicBezTo>
                      <a:pt x="160" y="116"/>
                      <a:pt x="162" y="123"/>
                      <a:pt x="162" y="132"/>
                    </a:cubicBezTo>
                    <a:cubicBezTo>
                      <a:pt x="162" y="149"/>
                      <a:pt x="155" y="163"/>
                      <a:pt x="142" y="175"/>
                    </a:cubicBezTo>
                    <a:cubicBezTo>
                      <a:pt x="129" y="186"/>
                      <a:pt x="111" y="191"/>
                      <a:pt x="88" y="191"/>
                    </a:cubicBezTo>
                    <a:cubicBezTo>
                      <a:pt x="68" y="191"/>
                      <a:pt x="50" y="188"/>
                      <a:pt x="35" y="181"/>
                    </a:cubicBezTo>
                    <a:cubicBezTo>
                      <a:pt x="20" y="175"/>
                      <a:pt x="8" y="166"/>
                      <a:pt x="0" y="155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45360" bIns="4536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1" name="Freeform 12"/>
              <p:cNvSpPr/>
              <p:nvPr/>
            </p:nvSpPr>
            <p:spPr>
              <a:xfrm>
                <a:off x="10384920" y="10150560"/>
                <a:ext cx="85680" cy="108360"/>
              </a:xfrm>
              <a:custGeom>
                <a:avLst/>
                <a:gdLst>
                  <a:gd name="textAreaLeft" fmla="*/ 0 w 85680"/>
                  <a:gd name="textAreaRight" fmla="*/ 92520 w 85680"/>
                  <a:gd name="textAreaTop" fmla="*/ 0 h 108360"/>
                  <a:gd name="textAreaBottom" fmla="*/ 115200 h 108360"/>
                </a:gdLst>
                <a:ahLst/>
                <a:rect l="textAreaLeft" t="textAreaTop" r="textAreaRight" b="textAreaBottom"/>
                <a:pathLst>
                  <a:path w="195" h="243">
                    <a:moveTo>
                      <a:pt x="156" y="0"/>
                    </a:moveTo>
                    <a:cubicBezTo>
                      <a:pt x="195" y="0"/>
                      <a:pt x="195" y="0"/>
                      <a:pt x="195" y="0"/>
                    </a:cubicBezTo>
                    <a:cubicBezTo>
                      <a:pt x="195" y="140"/>
                      <a:pt x="195" y="140"/>
                      <a:pt x="195" y="140"/>
                    </a:cubicBezTo>
                    <a:cubicBezTo>
                      <a:pt x="195" y="157"/>
                      <a:pt x="193" y="172"/>
                      <a:pt x="188" y="185"/>
                    </a:cubicBezTo>
                    <a:cubicBezTo>
                      <a:pt x="184" y="198"/>
                      <a:pt x="177" y="209"/>
                      <a:pt x="168" y="218"/>
                    </a:cubicBezTo>
                    <a:cubicBezTo>
                      <a:pt x="160" y="226"/>
                      <a:pt x="150" y="232"/>
                      <a:pt x="137" y="237"/>
                    </a:cubicBezTo>
                    <a:cubicBezTo>
                      <a:pt x="125" y="241"/>
                      <a:pt x="112" y="243"/>
                      <a:pt x="97" y="243"/>
                    </a:cubicBezTo>
                    <a:cubicBezTo>
                      <a:pt x="66" y="243"/>
                      <a:pt x="42" y="235"/>
                      <a:pt x="25" y="218"/>
                    </a:cubicBezTo>
                    <a:cubicBezTo>
                      <a:pt x="9" y="201"/>
                      <a:pt x="0" y="175"/>
                      <a:pt x="0" y="14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40" y="137"/>
                      <a:pt x="40" y="137"/>
                      <a:pt x="40" y="137"/>
                    </a:cubicBezTo>
                    <a:cubicBezTo>
                      <a:pt x="40" y="160"/>
                      <a:pt x="45" y="177"/>
                      <a:pt x="54" y="189"/>
                    </a:cubicBezTo>
                    <a:cubicBezTo>
                      <a:pt x="63" y="200"/>
                      <a:pt x="78" y="206"/>
                      <a:pt x="97" y="206"/>
                    </a:cubicBezTo>
                    <a:cubicBezTo>
                      <a:pt x="118" y="206"/>
                      <a:pt x="133" y="200"/>
                      <a:pt x="142" y="189"/>
                    </a:cubicBezTo>
                    <a:cubicBezTo>
                      <a:pt x="151" y="177"/>
                      <a:pt x="156" y="160"/>
                      <a:pt x="156" y="137"/>
                    </a:cubicBez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57600" bIns="5760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2" name="Freeform 13"/>
              <p:cNvSpPr/>
              <p:nvPr/>
            </p:nvSpPr>
            <p:spPr>
              <a:xfrm>
                <a:off x="10500120" y="10175760"/>
                <a:ext cx="74520" cy="82080"/>
              </a:xfrm>
              <a:custGeom>
                <a:avLst/>
                <a:gdLst>
                  <a:gd name="textAreaLeft" fmla="*/ 0 w 74520"/>
                  <a:gd name="textAreaRight" fmla="*/ 81360 w 74520"/>
                  <a:gd name="textAreaTop" fmla="*/ 0 h 82080"/>
                  <a:gd name="textAreaBottom" fmla="*/ 88920 h 82080"/>
                </a:gdLst>
                <a:ahLst/>
                <a:rect l="textAreaLeft" t="textAreaTop" r="textAreaRight" b="textAreaBottom"/>
                <a:pathLst>
                  <a:path w="172" h="187">
                    <a:moveTo>
                      <a:pt x="0" y="187"/>
                    </a:moveTo>
                    <a:cubicBezTo>
                      <a:pt x="0" y="3"/>
                      <a:pt x="0" y="3"/>
                      <a:pt x="0" y="3"/>
                    </a:cubicBezTo>
                    <a:cubicBezTo>
                      <a:pt x="40" y="3"/>
                      <a:pt x="40" y="3"/>
                      <a:pt x="40" y="3"/>
                    </a:cubicBezTo>
                    <a:cubicBezTo>
                      <a:pt x="40" y="47"/>
                      <a:pt x="40" y="47"/>
                      <a:pt x="40" y="47"/>
                    </a:cubicBezTo>
                    <a:cubicBezTo>
                      <a:pt x="46" y="31"/>
                      <a:pt x="55" y="19"/>
                      <a:pt x="66" y="11"/>
                    </a:cubicBezTo>
                    <a:cubicBezTo>
                      <a:pt x="77" y="4"/>
                      <a:pt x="90" y="0"/>
                      <a:pt x="105" y="0"/>
                    </a:cubicBezTo>
                    <a:cubicBezTo>
                      <a:pt x="126" y="0"/>
                      <a:pt x="143" y="7"/>
                      <a:pt x="155" y="20"/>
                    </a:cubicBezTo>
                    <a:cubicBezTo>
                      <a:pt x="166" y="34"/>
                      <a:pt x="172" y="52"/>
                      <a:pt x="172" y="75"/>
                    </a:cubicBezTo>
                    <a:cubicBezTo>
                      <a:pt x="172" y="187"/>
                      <a:pt x="172" y="187"/>
                      <a:pt x="172" y="187"/>
                    </a:cubicBezTo>
                    <a:cubicBezTo>
                      <a:pt x="132" y="187"/>
                      <a:pt x="132" y="187"/>
                      <a:pt x="132" y="187"/>
                    </a:cubicBezTo>
                    <a:cubicBezTo>
                      <a:pt x="132" y="85"/>
                      <a:pt x="132" y="85"/>
                      <a:pt x="132" y="85"/>
                    </a:cubicBezTo>
                    <a:cubicBezTo>
                      <a:pt x="132" y="69"/>
                      <a:pt x="129" y="56"/>
                      <a:pt x="122" y="47"/>
                    </a:cubicBezTo>
                    <a:cubicBezTo>
                      <a:pt x="116" y="37"/>
                      <a:pt x="104" y="33"/>
                      <a:pt x="88" y="33"/>
                    </a:cubicBezTo>
                    <a:cubicBezTo>
                      <a:pt x="73" y="33"/>
                      <a:pt x="62" y="38"/>
                      <a:pt x="53" y="49"/>
                    </a:cubicBezTo>
                    <a:cubicBezTo>
                      <a:pt x="44" y="61"/>
                      <a:pt x="40" y="76"/>
                      <a:pt x="40" y="96"/>
                    </a:cubicBezTo>
                    <a:cubicBezTo>
                      <a:pt x="40" y="187"/>
                      <a:pt x="40" y="187"/>
                      <a:pt x="40" y="187"/>
                    </a:cubicBezTo>
                    <a:lnTo>
                      <a:pt x="0" y="187"/>
                    </a:ln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44280" bIns="4428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3" name="Freeform 14"/>
              <p:cNvSpPr/>
              <p:nvPr/>
            </p:nvSpPr>
            <p:spPr>
              <a:xfrm>
                <a:off x="10602360" y="10139400"/>
                <a:ext cx="17640" cy="118440"/>
              </a:xfrm>
              <a:custGeom>
                <a:avLst/>
                <a:gdLst>
                  <a:gd name="textAreaLeft" fmla="*/ 0 w 17640"/>
                  <a:gd name="textAreaRight" fmla="*/ 24480 w 17640"/>
                  <a:gd name="textAreaTop" fmla="*/ 0 h 118440"/>
                  <a:gd name="textAreaBottom" fmla="*/ 125280 h 118440"/>
                </a:gdLst>
                <a:ahLst/>
                <a:rect l="textAreaLeft" t="textAreaTop" r="textAreaRight" b="textAreaBottom"/>
                <a:pathLst>
                  <a:path w="52" h="264">
                    <a:moveTo>
                      <a:pt x="0" y="27"/>
                    </a:moveTo>
                    <a:cubicBezTo>
                      <a:pt x="0" y="19"/>
                      <a:pt x="3" y="13"/>
                      <a:pt x="7" y="8"/>
                    </a:cubicBezTo>
                    <a:cubicBezTo>
                      <a:pt x="12" y="3"/>
                      <a:pt x="18" y="0"/>
                      <a:pt x="26" y="0"/>
                    </a:cubicBezTo>
                    <a:cubicBezTo>
                      <a:pt x="34" y="0"/>
                      <a:pt x="41" y="3"/>
                      <a:pt x="45" y="8"/>
                    </a:cubicBezTo>
                    <a:cubicBezTo>
                      <a:pt x="50" y="13"/>
                      <a:pt x="52" y="19"/>
                      <a:pt x="52" y="27"/>
                    </a:cubicBezTo>
                    <a:cubicBezTo>
                      <a:pt x="52" y="34"/>
                      <a:pt x="50" y="40"/>
                      <a:pt x="45" y="45"/>
                    </a:cubicBezTo>
                    <a:cubicBezTo>
                      <a:pt x="41" y="50"/>
                      <a:pt x="34" y="52"/>
                      <a:pt x="26" y="52"/>
                    </a:cubicBezTo>
                    <a:cubicBezTo>
                      <a:pt x="18" y="52"/>
                      <a:pt x="12" y="50"/>
                      <a:pt x="7" y="45"/>
                    </a:cubicBezTo>
                    <a:cubicBezTo>
                      <a:pt x="3" y="40"/>
                      <a:pt x="0" y="34"/>
                      <a:pt x="0" y="27"/>
                    </a:cubicBezTo>
                    <a:close/>
                    <a:moveTo>
                      <a:pt x="45" y="80"/>
                    </a:moveTo>
                    <a:cubicBezTo>
                      <a:pt x="45" y="264"/>
                      <a:pt x="45" y="264"/>
                      <a:pt x="45" y="264"/>
                    </a:cubicBezTo>
                    <a:cubicBezTo>
                      <a:pt x="5" y="264"/>
                      <a:pt x="5" y="264"/>
                      <a:pt x="5" y="264"/>
                    </a:cubicBezTo>
                    <a:cubicBezTo>
                      <a:pt x="5" y="80"/>
                      <a:pt x="5" y="80"/>
                      <a:pt x="5" y="80"/>
                    </a:cubicBezTo>
                    <a:lnTo>
                      <a:pt x="45" y="80"/>
                    </a:ln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62640" bIns="6264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4" name="Freeform 15"/>
              <p:cNvSpPr/>
              <p:nvPr/>
            </p:nvSpPr>
            <p:spPr>
              <a:xfrm>
                <a:off x="10637280" y="10177200"/>
                <a:ext cx="84240" cy="80640"/>
              </a:xfrm>
              <a:custGeom>
                <a:avLst/>
                <a:gdLst>
                  <a:gd name="textAreaLeft" fmla="*/ 0 w 84240"/>
                  <a:gd name="textAreaRight" fmla="*/ 91080 w 84240"/>
                  <a:gd name="textAreaTop" fmla="*/ 0 h 80640"/>
                  <a:gd name="textAreaBottom" fmla="*/ 87480 h 80640"/>
                </a:gdLst>
                <a:ahLst/>
                <a:rect l="textAreaLeft" t="textAreaTop" r="textAreaRight" b="textAreaBottom"/>
                <a:pathLst>
                  <a:path w="288" h="277">
                    <a:moveTo>
                      <a:pt x="174" y="277"/>
                    </a:moveTo>
                    <a:lnTo>
                      <a:pt x="111" y="277"/>
                    </a:lnTo>
                    <a:lnTo>
                      <a:pt x="0" y="0"/>
                    </a:lnTo>
                    <a:lnTo>
                      <a:pt x="62" y="0"/>
                    </a:lnTo>
                    <a:lnTo>
                      <a:pt x="131" y="181"/>
                    </a:lnTo>
                    <a:lnTo>
                      <a:pt x="144" y="223"/>
                    </a:lnTo>
                    <a:lnTo>
                      <a:pt x="158" y="181"/>
                    </a:lnTo>
                    <a:lnTo>
                      <a:pt x="228" y="0"/>
                    </a:lnTo>
                    <a:lnTo>
                      <a:pt x="288" y="0"/>
                    </a:lnTo>
                    <a:lnTo>
                      <a:pt x="174" y="277"/>
                    </a:ln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43560" bIns="4356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5" name="Freeform 16"/>
              <p:cNvSpPr/>
              <p:nvPr/>
            </p:nvSpPr>
            <p:spPr>
              <a:xfrm>
                <a:off x="10734480" y="10175760"/>
                <a:ext cx="79560" cy="83160"/>
              </a:xfrm>
              <a:custGeom>
                <a:avLst/>
                <a:gdLst>
                  <a:gd name="textAreaLeft" fmla="*/ 0 w 79560"/>
                  <a:gd name="textAreaRight" fmla="*/ 86400 w 79560"/>
                  <a:gd name="textAreaTop" fmla="*/ 0 h 83160"/>
                  <a:gd name="textAreaBottom" fmla="*/ 90000 h 83160"/>
                </a:gdLst>
                <a:ahLst/>
                <a:rect l="textAreaLeft" t="textAreaTop" r="textAreaRight" b="textAreaBottom"/>
                <a:pathLst>
                  <a:path w="182" h="190">
                    <a:moveTo>
                      <a:pt x="178" y="146"/>
                    </a:moveTo>
                    <a:cubicBezTo>
                      <a:pt x="170" y="159"/>
                      <a:pt x="159" y="169"/>
                      <a:pt x="146" y="178"/>
                    </a:cubicBezTo>
                    <a:cubicBezTo>
                      <a:pt x="133" y="186"/>
                      <a:pt x="116" y="190"/>
                      <a:pt x="96" y="190"/>
                    </a:cubicBezTo>
                    <a:cubicBezTo>
                      <a:pt x="80" y="190"/>
                      <a:pt x="66" y="188"/>
                      <a:pt x="54" y="183"/>
                    </a:cubicBezTo>
                    <a:cubicBezTo>
                      <a:pt x="42" y="178"/>
                      <a:pt x="32" y="172"/>
                      <a:pt x="24" y="163"/>
                    </a:cubicBezTo>
                    <a:cubicBezTo>
                      <a:pt x="16" y="155"/>
                      <a:pt x="10" y="145"/>
                      <a:pt x="6" y="133"/>
                    </a:cubicBezTo>
                    <a:cubicBezTo>
                      <a:pt x="2" y="122"/>
                      <a:pt x="0" y="109"/>
                      <a:pt x="0" y="96"/>
                    </a:cubicBezTo>
                    <a:cubicBezTo>
                      <a:pt x="0" y="83"/>
                      <a:pt x="2" y="71"/>
                      <a:pt x="7" y="59"/>
                    </a:cubicBezTo>
                    <a:cubicBezTo>
                      <a:pt x="11" y="47"/>
                      <a:pt x="17" y="37"/>
                      <a:pt x="25" y="28"/>
                    </a:cubicBezTo>
                    <a:cubicBezTo>
                      <a:pt x="33" y="19"/>
                      <a:pt x="43" y="12"/>
                      <a:pt x="55" y="7"/>
                    </a:cubicBezTo>
                    <a:cubicBezTo>
                      <a:pt x="66" y="2"/>
                      <a:pt x="80" y="0"/>
                      <a:pt x="94" y="0"/>
                    </a:cubicBezTo>
                    <a:cubicBezTo>
                      <a:pt x="109" y="0"/>
                      <a:pt x="122" y="2"/>
                      <a:pt x="133" y="7"/>
                    </a:cubicBezTo>
                    <a:cubicBezTo>
                      <a:pt x="144" y="12"/>
                      <a:pt x="153" y="19"/>
                      <a:pt x="161" y="27"/>
                    </a:cubicBezTo>
                    <a:cubicBezTo>
                      <a:pt x="168" y="35"/>
                      <a:pt x="173" y="45"/>
                      <a:pt x="177" y="56"/>
                    </a:cubicBezTo>
                    <a:cubicBezTo>
                      <a:pt x="180" y="68"/>
                      <a:pt x="182" y="80"/>
                      <a:pt x="182" y="92"/>
                    </a:cubicBezTo>
                    <a:cubicBezTo>
                      <a:pt x="182" y="106"/>
                      <a:pt x="182" y="106"/>
                      <a:pt x="182" y="106"/>
                    </a:cubicBezTo>
                    <a:cubicBezTo>
                      <a:pt x="39" y="106"/>
                      <a:pt x="39" y="106"/>
                      <a:pt x="39" y="106"/>
                    </a:cubicBezTo>
                    <a:cubicBezTo>
                      <a:pt x="40" y="122"/>
                      <a:pt x="46" y="134"/>
                      <a:pt x="55" y="143"/>
                    </a:cubicBezTo>
                    <a:cubicBezTo>
                      <a:pt x="65" y="152"/>
                      <a:pt x="78" y="157"/>
                      <a:pt x="95" y="157"/>
                    </a:cubicBezTo>
                    <a:cubicBezTo>
                      <a:pt x="107" y="157"/>
                      <a:pt x="117" y="155"/>
                      <a:pt x="125" y="149"/>
                    </a:cubicBezTo>
                    <a:cubicBezTo>
                      <a:pt x="132" y="144"/>
                      <a:pt x="139" y="137"/>
                      <a:pt x="144" y="128"/>
                    </a:cubicBezTo>
                    <a:lnTo>
                      <a:pt x="178" y="146"/>
                    </a:lnTo>
                    <a:close/>
                    <a:moveTo>
                      <a:pt x="94" y="32"/>
                    </a:moveTo>
                    <a:cubicBezTo>
                      <a:pt x="78" y="32"/>
                      <a:pt x="66" y="37"/>
                      <a:pt x="57" y="45"/>
                    </a:cubicBezTo>
                    <a:cubicBezTo>
                      <a:pt x="47" y="54"/>
                      <a:pt x="41" y="66"/>
                      <a:pt x="39" y="81"/>
                    </a:cubicBezTo>
                    <a:cubicBezTo>
                      <a:pt x="143" y="81"/>
                      <a:pt x="143" y="81"/>
                      <a:pt x="143" y="81"/>
                    </a:cubicBezTo>
                    <a:cubicBezTo>
                      <a:pt x="142" y="67"/>
                      <a:pt x="138" y="55"/>
                      <a:pt x="130" y="46"/>
                    </a:cubicBezTo>
                    <a:cubicBezTo>
                      <a:pt x="122" y="37"/>
                      <a:pt x="110" y="32"/>
                      <a:pt x="94" y="32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45000" bIns="4500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6" name="Freeform 17"/>
              <p:cNvSpPr/>
              <p:nvPr/>
            </p:nvSpPr>
            <p:spPr>
              <a:xfrm>
                <a:off x="10838880" y="10176120"/>
                <a:ext cx="51480" cy="81720"/>
              </a:xfrm>
              <a:custGeom>
                <a:avLst/>
                <a:gdLst>
                  <a:gd name="textAreaLeft" fmla="*/ 0 w 51480"/>
                  <a:gd name="textAreaRight" fmla="*/ 58320 w 51480"/>
                  <a:gd name="textAreaTop" fmla="*/ 0 h 81720"/>
                  <a:gd name="textAreaBottom" fmla="*/ 88560 h 81720"/>
                </a:gdLst>
                <a:ahLst/>
                <a:rect l="textAreaLeft" t="textAreaTop" r="textAreaRight" b="textAreaBottom"/>
                <a:pathLst>
                  <a:path w="123" h="186">
                    <a:moveTo>
                      <a:pt x="91" y="0"/>
                    </a:moveTo>
                    <a:cubicBezTo>
                      <a:pt x="98" y="0"/>
                      <a:pt x="103" y="0"/>
                      <a:pt x="109" y="2"/>
                    </a:cubicBezTo>
                    <a:cubicBezTo>
                      <a:pt x="114" y="3"/>
                      <a:pt x="118" y="5"/>
                      <a:pt x="123" y="7"/>
                    </a:cubicBezTo>
                    <a:cubicBezTo>
                      <a:pt x="111" y="43"/>
                      <a:pt x="111" y="43"/>
                      <a:pt x="111" y="43"/>
                    </a:cubicBezTo>
                    <a:cubicBezTo>
                      <a:pt x="107" y="40"/>
                      <a:pt x="102" y="38"/>
                      <a:pt x="97" y="37"/>
                    </a:cubicBezTo>
                    <a:cubicBezTo>
                      <a:pt x="92" y="36"/>
                      <a:pt x="86" y="35"/>
                      <a:pt x="80" y="35"/>
                    </a:cubicBezTo>
                    <a:cubicBezTo>
                      <a:pt x="69" y="35"/>
                      <a:pt x="59" y="40"/>
                      <a:pt x="52" y="49"/>
                    </a:cubicBezTo>
                    <a:cubicBezTo>
                      <a:pt x="44" y="59"/>
                      <a:pt x="40" y="73"/>
                      <a:pt x="40" y="93"/>
                    </a:cubicBezTo>
                    <a:cubicBezTo>
                      <a:pt x="40" y="186"/>
                      <a:pt x="40" y="186"/>
                      <a:pt x="40" y="186"/>
                    </a:cubicBezTo>
                    <a:cubicBezTo>
                      <a:pt x="0" y="186"/>
                      <a:pt x="0" y="186"/>
                      <a:pt x="0" y="186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40" y="2"/>
                      <a:pt x="40" y="2"/>
                      <a:pt x="40" y="2"/>
                    </a:cubicBezTo>
                    <a:cubicBezTo>
                      <a:pt x="40" y="46"/>
                      <a:pt x="40" y="46"/>
                      <a:pt x="40" y="46"/>
                    </a:cubicBezTo>
                    <a:cubicBezTo>
                      <a:pt x="44" y="31"/>
                      <a:pt x="50" y="19"/>
                      <a:pt x="58" y="11"/>
                    </a:cubicBezTo>
                    <a:cubicBezTo>
                      <a:pt x="67" y="3"/>
                      <a:pt x="77" y="0"/>
                      <a:pt x="91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44280" bIns="4428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7" name="Freeform 18"/>
              <p:cNvSpPr/>
              <p:nvPr/>
            </p:nvSpPr>
            <p:spPr>
              <a:xfrm>
                <a:off x="10902960" y="10175400"/>
                <a:ext cx="71640" cy="84600"/>
              </a:xfrm>
              <a:custGeom>
                <a:avLst/>
                <a:gdLst>
                  <a:gd name="textAreaLeft" fmla="*/ 0 w 71640"/>
                  <a:gd name="textAreaRight" fmla="*/ 78480 w 71640"/>
                  <a:gd name="textAreaTop" fmla="*/ 0 h 84600"/>
                  <a:gd name="textAreaBottom" fmla="*/ 91440 h 84600"/>
                </a:gdLst>
                <a:ahLst/>
                <a:rect l="textAreaLeft" t="textAreaTop" r="textAreaRight" b="textAreaBottom"/>
                <a:pathLst>
                  <a:path w="165" h="192">
                    <a:moveTo>
                      <a:pt x="0" y="155"/>
                    </a:moveTo>
                    <a:cubicBezTo>
                      <a:pt x="29" y="128"/>
                      <a:pt x="29" y="128"/>
                      <a:pt x="29" y="128"/>
                    </a:cubicBezTo>
                    <a:cubicBezTo>
                      <a:pt x="36" y="138"/>
                      <a:pt x="45" y="146"/>
                      <a:pt x="54" y="151"/>
                    </a:cubicBezTo>
                    <a:cubicBezTo>
                      <a:pt x="64" y="156"/>
                      <a:pt x="76" y="158"/>
                      <a:pt x="90" y="158"/>
                    </a:cubicBezTo>
                    <a:cubicBezTo>
                      <a:pt x="102" y="158"/>
                      <a:pt x="112" y="156"/>
                      <a:pt x="118" y="150"/>
                    </a:cubicBezTo>
                    <a:cubicBezTo>
                      <a:pt x="123" y="145"/>
                      <a:pt x="126" y="139"/>
                      <a:pt x="126" y="133"/>
                    </a:cubicBezTo>
                    <a:cubicBezTo>
                      <a:pt x="126" y="128"/>
                      <a:pt x="125" y="124"/>
                      <a:pt x="121" y="121"/>
                    </a:cubicBezTo>
                    <a:cubicBezTo>
                      <a:pt x="118" y="119"/>
                      <a:pt x="114" y="116"/>
                      <a:pt x="108" y="115"/>
                    </a:cubicBezTo>
                    <a:cubicBezTo>
                      <a:pt x="102" y="113"/>
                      <a:pt x="96" y="112"/>
                      <a:pt x="88" y="110"/>
                    </a:cubicBezTo>
                    <a:cubicBezTo>
                      <a:pt x="81" y="109"/>
                      <a:pt x="73" y="108"/>
                      <a:pt x="64" y="107"/>
                    </a:cubicBezTo>
                    <a:cubicBezTo>
                      <a:pt x="48" y="104"/>
                      <a:pt x="34" y="99"/>
                      <a:pt x="23" y="92"/>
                    </a:cubicBezTo>
                    <a:cubicBezTo>
                      <a:pt x="12" y="85"/>
                      <a:pt x="7" y="74"/>
                      <a:pt x="7" y="57"/>
                    </a:cubicBezTo>
                    <a:cubicBezTo>
                      <a:pt x="7" y="41"/>
                      <a:pt x="13" y="28"/>
                      <a:pt x="26" y="17"/>
                    </a:cubicBezTo>
                    <a:cubicBezTo>
                      <a:pt x="39" y="6"/>
                      <a:pt x="57" y="0"/>
                      <a:pt x="79" y="0"/>
                    </a:cubicBezTo>
                    <a:cubicBezTo>
                      <a:pt x="98" y="0"/>
                      <a:pt x="114" y="3"/>
                      <a:pt x="128" y="9"/>
                    </a:cubicBezTo>
                    <a:cubicBezTo>
                      <a:pt x="142" y="15"/>
                      <a:pt x="154" y="25"/>
                      <a:pt x="165" y="38"/>
                    </a:cubicBezTo>
                    <a:cubicBezTo>
                      <a:pt x="135" y="64"/>
                      <a:pt x="135" y="64"/>
                      <a:pt x="135" y="64"/>
                    </a:cubicBezTo>
                    <a:cubicBezTo>
                      <a:pt x="128" y="54"/>
                      <a:pt x="119" y="46"/>
                      <a:pt x="110" y="41"/>
                    </a:cubicBezTo>
                    <a:cubicBezTo>
                      <a:pt x="101" y="36"/>
                      <a:pt x="90" y="33"/>
                      <a:pt x="77" y="33"/>
                    </a:cubicBezTo>
                    <a:cubicBezTo>
                      <a:pt x="64" y="33"/>
                      <a:pt x="55" y="36"/>
                      <a:pt x="50" y="41"/>
                    </a:cubicBezTo>
                    <a:cubicBezTo>
                      <a:pt x="44" y="46"/>
                      <a:pt x="41" y="51"/>
                      <a:pt x="41" y="58"/>
                    </a:cubicBezTo>
                    <a:cubicBezTo>
                      <a:pt x="41" y="66"/>
                      <a:pt x="46" y="72"/>
                      <a:pt x="56" y="75"/>
                    </a:cubicBezTo>
                    <a:cubicBezTo>
                      <a:pt x="66" y="78"/>
                      <a:pt x="78" y="80"/>
                      <a:pt x="94" y="82"/>
                    </a:cubicBezTo>
                    <a:cubicBezTo>
                      <a:pt x="103" y="84"/>
                      <a:pt x="111" y="85"/>
                      <a:pt x="120" y="87"/>
                    </a:cubicBezTo>
                    <a:cubicBezTo>
                      <a:pt x="128" y="89"/>
                      <a:pt x="135" y="92"/>
                      <a:pt x="141" y="96"/>
                    </a:cubicBezTo>
                    <a:cubicBezTo>
                      <a:pt x="147" y="99"/>
                      <a:pt x="152" y="104"/>
                      <a:pt x="156" y="110"/>
                    </a:cubicBezTo>
                    <a:cubicBezTo>
                      <a:pt x="160" y="116"/>
                      <a:pt x="162" y="124"/>
                      <a:pt x="162" y="133"/>
                    </a:cubicBezTo>
                    <a:cubicBezTo>
                      <a:pt x="162" y="150"/>
                      <a:pt x="155" y="164"/>
                      <a:pt x="142" y="175"/>
                    </a:cubicBezTo>
                    <a:cubicBezTo>
                      <a:pt x="129" y="186"/>
                      <a:pt x="111" y="192"/>
                      <a:pt x="89" y="192"/>
                    </a:cubicBezTo>
                    <a:cubicBezTo>
                      <a:pt x="68" y="192"/>
                      <a:pt x="50" y="188"/>
                      <a:pt x="35" y="182"/>
                    </a:cubicBezTo>
                    <a:cubicBezTo>
                      <a:pt x="21" y="175"/>
                      <a:pt x="9" y="166"/>
                      <a:pt x="0" y="155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45000" bIns="4500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8" name="Freeform 19"/>
              <p:cNvSpPr/>
              <p:nvPr/>
            </p:nvSpPr>
            <p:spPr>
              <a:xfrm>
                <a:off x="10996560" y="10139400"/>
                <a:ext cx="17640" cy="118440"/>
              </a:xfrm>
              <a:custGeom>
                <a:avLst/>
                <a:gdLst>
                  <a:gd name="textAreaLeft" fmla="*/ 0 w 17640"/>
                  <a:gd name="textAreaRight" fmla="*/ 24480 w 17640"/>
                  <a:gd name="textAreaTop" fmla="*/ 0 h 118440"/>
                  <a:gd name="textAreaBottom" fmla="*/ 125280 h 118440"/>
                </a:gdLst>
                <a:ahLst/>
                <a:rect l="textAreaLeft" t="textAreaTop" r="textAreaRight" b="textAreaBottom"/>
                <a:pathLst>
                  <a:path w="51" h="264">
                    <a:moveTo>
                      <a:pt x="0" y="27"/>
                    </a:moveTo>
                    <a:cubicBezTo>
                      <a:pt x="0" y="19"/>
                      <a:pt x="2" y="13"/>
                      <a:pt x="6" y="8"/>
                    </a:cubicBezTo>
                    <a:cubicBezTo>
                      <a:pt x="11" y="3"/>
                      <a:pt x="17" y="0"/>
                      <a:pt x="25" y="0"/>
                    </a:cubicBezTo>
                    <a:cubicBezTo>
                      <a:pt x="34" y="0"/>
                      <a:pt x="40" y="3"/>
                      <a:pt x="44" y="8"/>
                    </a:cubicBezTo>
                    <a:cubicBezTo>
                      <a:pt x="49" y="13"/>
                      <a:pt x="51" y="19"/>
                      <a:pt x="51" y="27"/>
                    </a:cubicBezTo>
                    <a:cubicBezTo>
                      <a:pt x="51" y="34"/>
                      <a:pt x="49" y="40"/>
                      <a:pt x="44" y="45"/>
                    </a:cubicBezTo>
                    <a:cubicBezTo>
                      <a:pt x="40" y="50"/>
                      <a:pt x="34" y="52"/>
                      <a:pt x="25" y="52"/>
                    </a:cubicBezTo>
                    <a:cubicBezTo>
                      <a:pt x="17" y="52"/>
                      <a:pt x="11" y="50"/>
                      <a:pt x="6" y="45"/>
                    </a:cubicBezTo>
                    <a:cubicBezTo>
                      <a:pt x="2" y="40"/>
                      <a:pt x="0" y="34"/>
                      <a:pt x="0" y="27"/>
                    </a:cubicBezTo>
                    <a:close/>
                    <a:moveTo>
                      <a:pt x="44" y="80"/>
                    </a:moveTo>
                    <a:cubicBezTo>
                      <a:pt x="44" y="264"/>
                      <a:pt x="44" y="264"/>
                      <a:pt x="44" y="264"/>
                    </a:cubicBezTo>
                    <a:cubicBezTo>
                      <a:pt x="4" y="264"/>
                      <a:pt x="4" y="264"/>
                      <a:pt x="4" y="264"/>
                    </a:cubicBezTo>
                    <a:cubicBezTo>
                      <a:pt x="4" y="80"/>
                      <a:pt x="4" y="80"/>
                      <a:pt x="4" y="80"/>
                    </a:cubicBezTo>
                    <a:lnTo>
                      <a:pt x="44" y="80"/>
                    </a:ln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62640" bIns="6264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19" name="Freeform 20"/>
              <p:cNvSpPr/>
              <p:nvPr/>
            </p:nvSpPr>
            <p:spPr>
              <a:xfrm>
                <a:off x="11034000" y="10144800"/>
                <a:ext cx="55080" cy="114480"/>
              </a:xfrm>
              <a:custGeom>
                <a:avLst/>
                <a:gdLst>
                  <a:gd name="textAreaLeft" fmla="*/ 0 w 55080"/>
                  <a:gd name="textAreaRight" fmla="*/ 61920 w 55080"/>
                  <a:gd name="textAreaTop" fmla="*/ 0 h 114480"/>
                  <a:gd name="textAreaBottom" fmla="*/ 121320 h 114480"/>
                </a:gdLst>
                <a:ahLst/>
                <a:rect l="textAreaLeft" t="textAreaTop" r="textAreaRight" b="textAreaBottom"/>
                <a:pathLst>
                  <a:path w="131" h="256">
                    <a:moveTo>
                      <a:pt x="131" y="217"/>
                    </a:moveTo>
                    <a:cubicBezTo>
                      <a:pt x="131" y="249"/>
                      <a:pt x="131" y="249"/>
                      <a:pt x="131" y="249"/>
                    </a:cubicBezTo>
                    <a:cubicBezTo>
                      <a:pt x="126" y="251"/>
                      <a:pt x="121" y="253"/>
                      <a:pt x="116" y="254"/>
                    </a:cubicBezTo>
                    <a:cubicBezTo>
                      <a:pt x="110" y="256"/>
                      <a:pt x="104" y="256"/>
                      <a:pt x="98" y="256"/>
                    </a:cubicBezTo>
                    <a:cubicBezTo>
                      <a:pt x="78" y="256"/>
                      <a:pt x="64" y="251"/>
                      <a:pt x="55" y="241"/>
                    </a:cubicBezTo>
                    <a:cubicBezTo>
                      <a:pt x="46" y="230"/>
                      <a:pt x="42" y="215"/>
                      <a:pt x="42" y="194"/>
                    </a:cubicBezTo>
                    <a:cubicBezTo>
                      <a:pt x="42" y="102"/>
                      <a:pt x="42" y="102"/>
                      <a:pt x="42" y="102"/>
                    </a:cubicBezTo>
                    <a:cubicBezTo>
                      <a:pt x="0" y="102"/>
                      <a:pt x="0" y="102"/>
                      <a:pt x="0" y="102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42" y="69"/>
                      <a:pt x="42" y="69"/>
                      <a:pt x="42" y="69"/>
                    </a:cubicBezTo>
                    <a:cubicBezTo>
                      <a:pt x="42" y="22"/>
                      <a:pt x="42" y="22"/>
                      <a:pt x="42" y="22"/>
                    </a:cubicBezTo>
                    <a:cubicBezTo>
                      <a:pt x="79" y="0"/>
                      <a:pt x="79" y="0"/>
                      <a:pt x="79" y="0"/>
                    </a:cubicBezTo>
                    <a:cubicBezTo>
                      <a:pt x="79" y="69"/>
                      <a:pt x="79" y="69"/>
                      <a:pt x="79" y="69"/>
                    </a:cubicBezTo>
                    <a:cubicBezTo>
                      <a:pt x="131" y="69"/>
                      <a:pt x="131" y="69"/>
                      <a:pt x="131" y="69"/>
                    </a:cubicBezTo>
                    <a:cubicBezTo>
                      <a:pt x="131" y="102"/>
                      <a:pt x="131" y="102"/>
                      <a:pt x="131" y="102"/>
                    </a:cubicBezTo>
                    <a:cubicBezTo>
                      <a:pt x="79" y="102"/>
                      <a:pt x="79" y="102"/>
                      <a:pt x="79" y="102"/>
                    </a:cubicBezTo>
                    <a:cubicBezTo>
                      <a:pt x="79" y="190"/>
                      <a:pt x="79" y="190"/>
                      <a:pt x="79" y="190"/>
                    </a:cubicBezTo>
                    <a:cubicBezTo>
                      <a:pt x="79" y="202"/>
                      <a:pt x="82" y="210"/>
                      <a:pt x="86" y="215"/>
                    </a:cubicBezTo>
                    <a:cubicBezTo>
                      <a:pt x="91" y="220"/>
                      <a:pt x="98" y="222"/>
                      <a:pt x="107" y="222"/>
                    </a:cubicBezTo>
                    <a:cubicBezTo>
                      <a:pt x="112" y="222"/>
                      <a:pt x="116" y="222"/>
                      <a:pt x="119" y="221"/>
                    </a:cubicBezTo>
                    <a:cubicBezTo>
                      <a:pt x="123" y="220"/>
                      <a:pt x="127" y="219"/>
                      <a:pt x="131" y="217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60480" bIns="6048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20" name="Freeform 21"/>
              <p:cNvSpPr/>
              <p:nvPr/>
            </p:nvSpPr>
            <p:spPr>
              <a:xfrm>
                <a:off x="11106000" y="10134360"/>
                <a:ext cx="79560" cy="124920"/>
              </a:xfrm>
              <a:custGeom>
                <a:avLst/>
                <a:gdLst>
                  <a:gd name="textAreaLeft" fmla="*/ 0 w 79560"/>
                  <a:gd name="textAreaRight" fmla="*/ 86400 w 79560"/>
                  <a:gd name="textAreaTop" fmla="*/ 0 h 124920"/>
                  <a:gd name="textAreaBottom" fmla="*/ 131760 h 124920"/>
                </a:gdLst>
                <a:ahLst/>
                <a:rect l="textAreaLeft" t="textAreaTop" r="textAreaRight" b="textAreaBottom"/>
                <a:pathLst>
                  <a:path w="182" h="278">
                    <a:moveTo>
                      <a:pt x="177" y="234"/>
                    </a:moveTo>
                    <a:cubicBezTo>
                      <a:pt x="170" y="247"/>
                      <a:pt x="159" y="257"/>
                      <a:pt x="146" y="266"/>
                    </a:cubicBezTo>
                    <a:cubicBezTo>
                      <a:pt x="132" y="274"/>
                      <a:pt x="116" y="278"/>
                      <a:pt x="95" y="278"/>
                    </a:cubicBezTo>
                    <a:cubicBezTo>
                      <a:pt x="79" y="278"/>
                      <a:pt x="66" y="276"/>
                      <a:pt x="54" y="271"/>
                    </a:cubicBezTo>
                    <a:cubicBezTo>
                      <a:pt x="42" y="266"/>
                      <a:pt x="32" y="260"/>
                      <a:pt x="24" y="251"/>
                    </a:cubicBezTo>
                    <a:cubicBezTo>
                      <a:pt x="16" y="243"/>
                      <a:pt x="10" y="233"/>
                      <a:pt x="6" y="221"/>
                    </a:cubicBezTo>
                    <a:cubicBezTo>
                      <a:pt x="2" y="210"/>
                      <a:pt x="0" y="197"/>
                      <a:pt x="0" y="184"/>
                    </a:cubicBezTo>
                    <a:cubicBezTo>
                      <a:pt x="0" y="171"/>
                      <a:pt x="2" y="159"/>
                      <a:pt x="6" y="147"/>
                    </a:cubicBezTo>
                    <a:cubicBezTo>
                      <a:pt x="11" y="135"/>
                      <a:pt x="17" y="125"/>
                      <a:pt x="25" y="116"/>
                    </a:cubicBezTo>
                    <a:cubicBezTo>
                      <a:pt x="33" y="107"/>
                      <a:pt x="43" y="100"/>
                      <a:pt x="54" y="95"/>
                    </a:cubicBezTo>
                    <a:cubicBezTo>
                      <a:pt x="66" y="90"/>
                      <a:pt x="79" y="88"/>
                      <a:pt x="94" y="88"/>
                    </a:cubicBezTo>
                    <a:cubicBezTo>
                      <a:pt x="109" y="88"/>
                      <a:pt x="122" y="90"/>
                      <a:pt x="133" y="95"/>
                    </a:cubicBezTo>
                    <a:cubicBezTo>
                      <a:pt x="144" y="100"/>
                      <a:pt x="153" y="107"/>
                      <a:pt x="160" y="115"/>
                    </a:cubicBezTo>
                    <a:cubicBezTo>
                      <a:pt x="167" y="123"/>
                      <a:pt x="173" y="133"/>
                      <a:pt x="176" y="144"/>
                    </a:cubicBezTo>
                    <a:cubicBezTo>
                      <a:pt x="180" y="156"/>
                      <a:pt x="182" y="168"/>
                      <a:pt x="182" y="180"/>
                    </a:cubicBezTo>
                    <a:cubicBezTo>
                      <a:pt x="182" y="194"/>
                      <a:pt x="182" y="194"/>
                      <a:pt x="182" y="194"/>
                    </a:cubicBezTo>
                    <a:cubicBezTo>
                      <a:pt x="38" y="194"/>
                      <a:pt x="38" y="194"/>
                      <a:pt x="38" y="194"/>
                    </a:cubicBezTo>
                    <a:cubicBezTo>
                      <a:pt x="40" y="210"/>
                      <a:pt x="45" y="222"/>
                      <a:pt x="55" y="231"/>
                    </a:cubicBezTo>
                    <a:cubicBezTo>
                      <a:pt x="64" y="240"/>
                      <a:pt x="77" y="245"/>
                      <a:pt x="95" y="245"/>
                    </a:cubicBezTo>
                    <a:cubicBezTo>
                      <a:pt x="107" y="245"/>
                      <a:pt x="117" y="243"/>
                      <a:pt x="124" y="237"/>
                    </a:cubicBezTo>
                    <a:cubicBezTo>
                      <a:pt x="132" y="232"/>
                      <a:pt x="139" y="225"/>
                      <a:pt x="144" y="216"/>
                    </a:cubicBezTo>
                    <a:lnTo>
                      <a:pt x="177" y="234"/>
                    </a:lnTo>
                    <a:close/>
                    <a:moveTo>
                      <a:pt x="94" y="120"/>
                    </a:moveTo>
                    <a:cubicBezTo>
                      <a:pt x="78" y="120"/>
                      <a:pt x="66" y="125"/>
                      <a:pt x="56" y="133"/>
                    </a:cubicBezTo>
                    <a:cubicBezTo>
                      <a:pt x="47" y="142"/>
                      <a:pt x="41" y="154"/>
                      <a:pt x="39" y="169"/>
                    </a:cubicBezTo>
                    <a:cubicBezTo>
                      <a:pt x="143" y="169"/>
                      <a:pt x="143" y="169"/>
                      <a:pt x="143" y="169"/>
                    </a:cubicBezTo>
                    <a:cubicBezTo>
                      <a:pt x="142" y="155"/>
                      <a:pt x="138" y="143"/>
                      <a:pt x="130" y="134"/>
                    </a:cubicBezTo>
                    <a:cubicBezTo>
                      <a:pt x="122" y="125"/>
                      <a:pt x="110" y="120"/>
                      <a:pt x="94" y="120"/>
                    </a:cubicBezTo>
                    <a:close/>
                    <a:moveTo>
                      <a:pt x="88" y="74"/>
                    </a:moveTo>
                    <a:cubicBezTo>
                      <a:pt x="73" y="59"/>
                      <a:pt x="73" y="59"/>
                      <a:pt x="73" y="59"/>
                    </a:cubicBezTo>
                    <a:cubicBezTo>
                      <a:pt x="127" y="0"/>
                      <a:pt x="127" y="0"/>
                      <a:pt x="127" y="0"/>
                    </a:cubicBezTo>
                    <a:cubicBezTo>
                      <a:pt x="147" y="18"/>
                      <a:pt x="147" y="18"/>
                      <a:pt x="147" y="18"/>
                    </a:cubicBezTo>
                    <a:lnTo>
                      <a:pt x="88" y="74"/>
                    </a:ln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65880" bIns="6588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21" name="Freeform 22"/>
              <p:cNvSpPr/>
              <p:nvPr/>
            </p:nvSpPr>
            <p:spPr>
              <a:xfrm>
                <a:off x="10152000" y="9992520"/>
                <a:ext cx="142560" cy="106920"/>
              </a:xfrm>
              <a:custGeom>
                <a:avLst/>
                <a:gdLst>
                  <a:gd name="textAreaLeft" fmla="*/ 0 w 142560"/>
                  <a:gd name="textAreaRight" fmla="*/ 149400 w 142560"/>
                  <a:gd name="textAreaTop" fmla="*/ 0 h 106920"/>
                  <a:gd name="textAreaBottom" fmla="*/ 113760 h 106920"/>
                </a:gdLst>
                <a:ahLst/>
                <a:rect l="textAreaLeft" t="textAreaTop" r="textAreaRight" b="textAreaBottom"/>
                <a:pathLst>
                  <a:path w="473" h="360">
                    <a:moveTo>
                      <a:pt x="473" y="360"/>
                    </a:moveTo>
                    <a:lnTo>
                      <a:pt x="473" y="0"/>
                    </a:lnTo>
                    <a:lnTo>
                      <a:pt x="308" y="0"/>
                    </a:lnTo>
                    <a:lnTo>
                      <a:pt x="308" y="244"/>
                    </a:lnTo>
                    <a:lnTo>
                      <a:pt x="184" y="0"/>
                    </a:lnTo>
                    <a:lnTo>
                      <a:pt x="0" y="0"/>
                    </a:lnTo>
                    <a:lnTo>
                      <a:pt x="186" y="360"/>
                    </a:lnTo>
                    <a:lnTo>
                      <a:pt x="473" y="360"/>
                    </a:ln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56880" bIns="5688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  <p:sp>
            <p:nvSpPr>
              <p:cNvPr id="22" name="Rectangle 23"/>
              <p:cNvSpPr/>
              <p:nvPr/>
            </p:nvSpPr>
            <p:spPr>
              <a:xfrm>
                <a:off x="10077480" y="9992520"/>
                <a:ext cx="47880" cy="106920"/>
              </a:xfrm>
              <a:prstGeom prst="rect">
                <a:avLst/>
              </a:prstGeom>
              <a:solidFill>
                <a:schemeClr val="tx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90000" rIns="90000" tIns="53640" bIns="53640" anchor="t">
                <a:noAutofit/>
              </a:bodyPr>
              <a:p>
                <a:pPr>
                  <a:lnSpc>
                    <a:spcPct val="100000"/>
                  </a:lnSpc>
                  <a:tabLst>
                    <a:tab algn="l" pos="408240"/>
                  </a:tabLst>
                </a:pPr>
                <a:endParaRPr b="0" lang="fr-FR" sz="1800" spc="-1" strike="noStrike">
                  <a:solidFill>
                    <a:srgbClr val="ffffff"/>
                  </a:solidFill>
                  <a:latin typeface="Source Sans Pro"/>
                  <a:ea typeface="Arial"/>
                </a:endParaRPr>
              </a:p>
            </p:txBody>
          </p:sp>
        </p:grpSp>
        <p:pic>
          <p:nvPicPr>
            <p:cNvPr id="23" name="Image 28" descr=""/>
            <p:cNvPicPr/>
            <p:nvPr/>
          </p:nvPicPr>
          <p:blipFill>
            <a:blip r:embed="rId3"/>
            <a:stretch/>
          </p:blipFill>
          <p:spPr>
            <a:xfrm>
              <a:off x="12152160" y="9986040"/>
              <a:ext cx="664200" cy="304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4" name="Image 29" descr=""/>
            <p:cNvPicPr/>
            <p:nvPr/>
          </p:nvPicPr>
          <p:blipFill>
            <a:blip r:embed="rId4"/>
            <a:stretch/>
          </p:blipFill>
          <p:spPr>
            <a:xfrm>
              <a:off x="11470320" y="9808200"/>
              <a:ext cx="398880" cy="478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5" name="Rectangle 34"/>
          <p:cNvSpPr/>
          <p:nvPr/>
        </p:nvSpPr>
        <p:spPr>
          <a:xfrm>
            <a:off x="6480" y="-47880"/>
            <a:ext cx="14248800" cy="107355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408240"/>
              </a:tabLst>
            </a:pPr>
            <a:endParaRPr b="0" lang="fr-FR" sz="1800" spc="-1" strike="noStrike">
              <a:solidFill>
                <a:schemeClr val="lt1"/>
              </a:solidFill>
              <a:latin typeface="Source Sans Pro"/>
              <a:ea typeface="Arial"/>
            </a:endParaRPr>
          </a:p>
        </p:txBody>
      </p:sp>
      <p:pic>
        <p:nvPicPr>
          <p:cNvPr id="26" name="" descr=""/>
          <p:cNvPicPr/>
          <p:nvPr/>
        </p:nvPicPr>
        <p:blipFill>
          <a:blip r:embed="rId5"/>
          <a:stretch/>
        </p:blipFill>
        <p:spPr>
          <a:xfrm>
            <a:off x="7020000" y="9435600"/>
            <a:ext cx="7275240" cy="1344960"/>
          </a:xfrm>
          <a:prstGeom prst="rect">
            <a:avLst/>
          </a:prstGeom>
          <a:ln w="0">
            <a:noFill/>
          </a:ln>
        </p:spPr>
      </p:pic>
      <p:pic>
        <p:nvPicPr>
          <p:cNvPr id="27" name="Picture 3" descr="C:\Users\deffrasnes-c\Desktop\1-OUTILS COM\OUTILS\Pattern\Pattern-filigrane-CMJN - Copie-02.png"/>
          <p:cNvPicPr/>
          <p:nvPr/>
        </p:nvPicPr>
        <p:blipFill>
          <a:blip r:embed="rId6"/>
          <a:stretch/>
        </p:blipFill>
        <p:spPr>
          <a:xfrm rot="5400000">
            <a:off x="6790680" y="-6818400"/>
            <a:ext cx="653400" cy="14248800"/>
          </a:xfrm>
          <a:prstGeom prst="rect">
            <a:avLst/>
          </a:prstGeom>
          <a:ln w="0">
            <a:noFill/>
          </a:ln>
        </p:spPr>
      </p:pic>
      <p:cxnSp>
        <p:nvCxnSpPr>
          <p:cNvPr id="28" name="Connecteur droit 39"/>
          <p:cNvCxnSpPr/>
          <p:nvPr/>
        </p:nvCxnSpPr>
        <p:spPr>
          <a:xfrm flipV="1">
            <a:off x="583200" y="2614320"/>
            <a:ext cx="6840" cy="3983760"/>
          </a:xfrm>
          <a:prstGeom prst="straightConnector1">
            <a:avLst/>
          </a:prstGeom>
          <a:ln w="25400">
            <a:solidFill>
              <a:srgbClr val="ffffff"/>
            </a:solidFill>
            <a:round/>
          </a:ln>
        </p:spPr>
      </p:cxnSp>
      <p:grpSp>
        <p:nvGrpSpPr>
          <p:cNvPr id="29" name="Group 4"/>
          <p:cNvGrpSpPr/>
          <p:nvPr/>
        </p:nvGrpSpPr>
        <p:grpSpPr>
          <a:xfrm>
            <a:off x="7164000" y="9794520"/>
            <a:ext cx="2095920" cy="533520"/>
            <a:chOff x="7164000" y="9794520"/>
            <a:chExt cx="2095920" cy="533520"/>
          </a:xfrm>
        </p:grpSpPr>
        <p:sp>
          <p:nvSpPr>
            <p:cNvPr id="30" name="Freeform 5"/>
            <p:cNvSpPr/>
            <p:nvPr/>
          </p:nvSpPr>
          <p:spPr>
            <a:xfrm>
              <a:off x="7164000" y="10105560"/>
              <a:ext cx="415800" cy="222480"/>
            </a:xfrm>
            <a:custGeom>
              <a:avLst/>
              <a:gdLst>
                <a:gd name="textAreaLeft" fmla="*/ 0 w 415800"/>
                <a:gd name="textAreaRight" fmla="*/ 422640 w 415800"/>
                <a:gd name="textAreaTop" fmla="*/ 0 h 222480"/>
                <a:gd name="textAreaBottom" fmla="*/ 229320 h 222480"/>
              </a:gdLst>
              <a:ahLst/>
              <a:rect l="textAreaLeft" t="textAreaTop" r="textAreaRight" b="textAreaBottom"/>
              <a:pathLst>
                <a:path w="472" h="256">
                  <a:moveTo>
                    <a:pt x="355" y="19"/>
                  </a:moveTo>
                  <a:cubicBezTo>
                    <a:pt x="355" y="0"/>
                    <a:pt x="355" y="0"/>
                    <a:pt x="355" y="0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472" y="19"/>
                    <a:pt x="472" y="19"/>
                    <a:pt x="472" y="19"/>
                  </a:cubicBezTo>
                  <a:cubicBezTo>
                    <a:pt x="472" y="152"/>
                    <a:pt x="369" y="256"/>
                    <a:pt x="236" y="256"/>
                  </a:cubicBezTo>
                  <a:cubicBezTo>
                    <a:pt x="103" y="256"/>
                    <a:pt x="0" y="152"/>
                    <a:pt x="0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91"/>
                    <a:pt x="167" y="144"/>
                    <a:pt x="236" y="144"/>
                  </a:cubicBezTo>
                  <a:cubicBezTo>
                    <a:pt x="305" y="144"/>
                    <a:pt x="355" y="91"/>
                    <a:pt x="355" y="19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31" name="Freeform 6"/>
            <p:cNvSpPr/>
            <p:nvPr/>
          </p:nvSpPr>
          <p:spPr>
            <a:xfrm>
              <a:off x="7745400" y="9806400"/>
              <a:ext cx="172080" cy="207000"/>
            </a:xfrm>
            <a:custGeom>
              <a:avLst/>
              <a:gdLst>
                <a:gd name="textAreaLeft" fmla="*/ 0 w 172080"/>
                <a:gd name="textAreaRight" fmla="*/ 178920 w 172080"/>
                <a:gd name="textAreaTop" fmla="*/ 0 h 207000"/>
                <a:gd name="textAreaBottom" fmla="*/ 213840 h 207000"/>
              </a:gdLst>
              <a:ahLst/>
              <a:rect l="textAreaLeft" t="textAreaTop" r="textAreaRight" b="textAreaBottom"/>
              <a:pathLst>
                <a:path w="300" h="359">
                  <a:moveTo>
                    <a:pt x="59" y="91"/>
                  </a:moveTo>
                  <a:lnTo>
                    <a:pt x="59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28" y="262"/>
                  </a:lnTo>
                  <a:lnTo>
                    <a:pt x="243" y="296"/>
                  </a:lnTo>
                  <a:lnTo>
                    <a:pt x="242" y="259"/>
                  </a:lnTo>
                  <a:lnTo>
                    <a:pt x="242" y="0"/>
                  </a:lnTo>
                  <a:lnTo>
                    <a:pt x="300" y="0"/>
                  </a:lnTo>
                  <a:lnTo>
                    <a:pt x="300" y="359"/>
                  </a:lnTo>
                  <a:lnTo>
                    <a:pt x="233" y="359"/>
                  </a:lnTo>
                  <a:lnTo>
                    <a:pt x="71" y="87"/>
                  </a:lnTo>
                  <a:lnTo>
                    <a:pt x="56" y="57"/>
                  </a:lnTo>
                  <a:lnTo>
                    <a:pt x="59" y="91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32" name="Freeform 7"/>
            <p:cNvSpPr/>
            <p:nvPr/>
          </p:nvSpPr>
          <p:spPr>
            <a:xfrm>
              <a:off x="7959960" y="9853200"/>
              <a:ext cx="169920" cy="164520"/>
            </a:xfrm>
            <a:custGeom>
              <a:avLst/>
              <a:gdLst>
                <a:gd name="textAreaLeft" fmla="*/ 0 w 169920"/>
                <a:gd name="textAreaRight" fmla="*/ 176760 w 169920"/>
                <a:gd name="textAreaTop" fmla="*/ 0 h 164520"/>
                <a:gd name="textAreaBottom" fmla="*/ 171360 h 164520"/>
              </a:gdLst>
              <a:ahLst/>
              <a:rect l="textAreaLeft" t="textAreaTop" r="textAreaRight" b="textAreaBottom"/>
              <a:pathLst>
                <a:path w="198" h="191">
                  <a:moveTo>
                    <a:pt x="57" y="191"/>
                  </a:moveTo>
                  <a:cubicBezTo>
                    <a:pt x="39" y="191"/>
                    <a:pt x="25" y="187"/>
                    <a:pt x="15" y="178"/>
                  </a:cubicBezTo>
                  <a:cubicBezTo>
                    <a:pt x="5" y="170"/>
                    <a:pt x="0" y="159"/>
                    <a:pt x="0" y="145"/>
                  </a:cubicBezTo>
                  <a:cubicBezTo>
                    <a:pt x="0" y="134"/>
                    <a:pt x="2" y="126"/>
                    <a:pt x="6" y="119"/>
                  </a:cubicBezTo>
                  <a:cubicBezTo>
                    <a:pt x="10" y="113"/>
                    <a:pt x="16" y="107"/>
                    <a:pt x="23" y="103"/>
                  </a:cubicBezTo>
                  <a:cubicBezTo>
                    <a:pt x="29" y="99"/>
                    <a:pt x="37" y="95"/>
                    <a:pt x="47" y="93"/>
                  </a:cubicBezTo>
                  <a:cubicBezTo>
                    <a:pt x="56" y="90"/>
                    <a:pt x="69" y="87"/>
                    <a:pt x="84" y="83"/>
                  </a:cubicBezTo>
                  <a:cubicBezTo>
                    <a:pt x="101" y="80"/>
                    <a:pt x="112" y="76"/>
                    <a:pt x="119" y="73"/>
                  </a:cubicBezTo>
                  <a:cubicBezTo>
                    <a:pt x="125" y="69"/>
                    <a:pt x="128" y="64"/>
                    <a:pt x="128" y="57"/>
                  </a:cubicBezTo>
                  <a:cubicBezTo>
                    <a:pt x="128" y="50"/>
                    <a:pt x="126" y="45"/>
                    <a:pt x="120" y="39"/>
                  </a:cubicBezTo>
                  <a:cubicBezTo>
                    <a:pt x="114" y="34"/>
                    <a:pt x="105" y="32"/>
                    <a:pt x="91" y="32"/>
                  </a:cubicBezTo>
                  <a:cubicBezTo>
                    <a:pt x="77" y="32"/>
                    <a:pt x="67" y="35"/>
                    <a:pt x="58" y="42"/>
                  </a:cubicBezTo>
                  <a:cubicBezTo>
                    <a:pt x="50" y="48"/>
                    <a:pt x="44" y="57"/>
                    <a:pt x="40" y="69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11" y="39"/>
                    <a:pt x="23" y="24"/>
                    <a:pt x="39" y="15"/>
                  </a:cubicBezTo>
                  <a:cubicBezTo>
                    <a:pt x="54" y="5"/>
                    <a:pt x="72" y="0"/>
                    <a:pt x="92" y="0"/>
                  </a:cubicBezTo>
                  <a:cubicBezTo>
                    <a:pt x="115" y="0"/>
                    <a:pt x="133" y="6"/>
                    <a:pt x="146" y="17"/>
                  </a:cubicBezTo>
                  <a:cubicBezTo>
                    <a:pt x="160" y="28"/>
                    <a:pt x="166" y="44"/>
                    <a:pt x="166" y="66"/>
                  </a:cubicBezTo>
                  <a:cubicBezTo>
                    <a:pt x="166" y="135"/>
                    <a:pt x="166" y="135"/>
                    <a:pt x="166" y="135"/>
                  </a:cubicBezTo>
                  <a:cubicBezTo>
                    <a:pt x="166" y="145"/>
                    <a:pt x="168" y="151"/>
                    <a:pt x="171" y="155"/>
                  </a:cubicBezTo>
                  <a:cubicBezTo>
                    <a:pt x="174" y="158"/>
                    <a:pt x="179" y="160"/>
                    <a:pt x="185" y="160"/>
                  </a:cubicBezTo>
                  <a:cubicBezTo>
                    <a:pt x="187" y="160"/>
                    <a:pt x="190" y="159"/>
                    <a:pt x="192" y="159"/>
                  </a:cubicBezTo>
                  <a:cubicBezTo>
                    <a:pt x="194" y="159"/>
                    <a:pt x="196" y="158"/>
                    <a:pt x="198" y="157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5" y="185"/>
                    <a:pt x="191" y="187"/>
                    <a:pt x="186" y="188"/>
                  </a:cubicBezTo>
                  <a:cubicBezTo>
                    <a:pt x="181" y="190"/>
                    <a:pt x="176" y="190"/>
                    <a:pt x="170" y="190"/>
                  </a:cubicBezTo>
                  <a:cubicBezTo>
                    <a:pt x="156" y="190"/>
                    <a:pt x="145" y="187"/>
                    <a:pt x="139" y="179"/>
                  </a:cubicBezTo>
                  <a:cubicBezTo>
                    <a:pt x="132" y="172"/>
                    <a:pt x="129" y="160"/>
                    <a:pt x="129" y="143"/>
                  </a:cubicBezTo>
                  <a:cubicBezTo>
                    <a:pt x="123" y="158"/>
                    <a:pt x="114" y="170"/>
                    <a:pt x="101" y="178"/>
                  </a:cubicBezTo>
                  <a:cubicBezTo>
                    <a:pt x="88" y="187"/>
                    <a:pt x="74" y="191"/>
                    <a:pt x="57" y="191"/>
                  </a:cubicBezTo>
                  <a:close/>
                  <a:moveTo>
                    <a:pt x="72" y="161"/>
                  </a:moveTo>
                  <a:cubicBezTo>
                    <a:pt x="80" y="161"/>
                    <a:pt x="88" y="159"/>
                    <a:pt x="95" y="156"/>
                  </a:cubicBezTo>
                  <a:cubicBezTo>
                    <a:pt x="102" y="153"/>
                    <a:pt x="108" y="148"/>
                    <a:pt x="113" y="143"/>
                  </a:cubicBezTo>
                  <a:cubicBezTo>
                    <a:pt x="118" y="137"/>
                    <a:pt x="122" y="131"/>
                    <a:pt x="125" y="124"/>
                  </a:cubicBezTo>
                  <a:cubicBezTo>
                    <a:pt x="128" y="116"/>
                    <a:pt x="130" y="109"/>
                    <a:pt x="130" y="101"/>
                  </a:cubicBezTo>
                  <a:cubicBezTo>
                    <a:pt x="130" y="88"/>
                    <a:pt x="130" y="88"/>
                    <a:pt x="130" y="88"/>
                  </a:cubicBezTo>
                  <a:cubicBezTo>
                    <a:pt x="127" y="92"/>
                    <a:pt x="122" y="95"/>
                    <a:pt x="116" y="98"/>
                  </a:cubicBezTo>
                  <a:cubicBezTo>
                    <a:pt x="109" y="100"/>
                    <a:pt x="100" y="103"/>
                    <a:pt x="88" y="105"/>
                  </a:cubicBezTo>
                  <a:cubicBezTo>
                    <a:pt x="72" y="109"/>
                    <a:pt x="60" y="113"/>
                    <a:pt x="52" y="117"/>
                  </a:cubicBezTo>
                  <a:cubicBezTo>
                    <a:pt x="44" y="122"/>
                    <a:pt x="40" y="129"/>
                    <a:pt x="40" y="138"/>
                  </a:cubicBezTo>
                  <a:cubicBezTo>
                    <a:pt x="40" y="145"/>
                    <a:pt x="42" y="151"/>
                    <a:pt x="48" y="155"/>
                  </a:cubicBezTo>
                  <a:cubicBezTo>
                    <a:pt x="54" y="159"/>
                    <a:pt x="62" y="161"/>
                    <a:pt x="72" y="161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5680" bIns="8568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33" name="Freeform 8"/>
            <p:cNvSpPr/>
            <p:nvPr/>
          </p:nvSpPr>
          <p:spPr>
            <a:xfrm>
              <a:off x="8161560" y="9853200"/>
              <a:ext cx="147240" cy="160560"/>
            </a:xfrm>
            <a:custGeom>
              <a:avLst/>
              <a:gdLst>
                <a:gd name="textAreaLeft" fmla="*/ 0 w 147240"/>
                <a:gd name="textAreaRight" fmla="*/ 154080 w 147240"/>
                <a:gd name="textAreaTop" fmla="*/ 0 h 160560"/>
                <a:gd name="textAreaBottom" fmla="*/ 167400 h 160560"/>
              </a:gdLst>
              <a:ahLst/>
              <a:rect l="textAreaLeft" t="textAreaTop" r="textAreaRight" b="textAreaBottom"/>
              <a:pathLst>
                <a:path w="172" h="187">
                  <a:moveTo>
                    <a:pt x="0" y="187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2"/>
                    <a:pt x="54" y="20"/>
                    <a:pt x="65" y="12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4" y="21"/>
                  </a:cubicBezTo>
                  <a:cubicBezTo>
                    <a:pt x="166" y="35"/>
                    <a:pt x="172" y="53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70"/>
                    <a:pt x="129" y="57"/>
                    <a:pt x="122" y="48"/>
                  </a:cubicBezTo>
                  <a:cubicBezTo>
                    <a:pt x="115" y="38"/>
                    <a:pt x="104" y="33"/>
                    <a:pt x="88" y="33"/>
                  </a:cubicBezTo>
                  <a:cubicBezTo>
                    <a:pt x="73" y="33"/>
                    <a:pt x="61" y="39"/>
                    <a:pt x="53" y="50"/>
                  </a:cubicBezTo>
                  <a:cubicBezTo>
                    <a:pt x="44" y="61"/>
                    <a:pt x="40" y="77"/>
                    <a:pt x="40" y="97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3520" bIns="8352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34" name="Freeform 9"/>
            <p:cNvSpPr/>
            <p:nvPr/>
          </p:nvSpPr>
          <p:spPr>
            <a:xfrm>
              <a:off x="8337600" y="9794520"/>
              <a:ext cx="110160" cy="222480"/>
            </a:xfrm>
            <a:custGeom>
              <a:avLst/>
              <a:gdLst>
                <a:gd name="textAreaLeft" fmla="*/ 0 w 110160"/>
                <a:gd name="textAreaRight" fmla="*/ 117000 w 110160"/>
                <a:gd name="textAreaTop" fmla="*/ 0 h 222480"/>
                <a:gd name="textAreaBottom" fmla="*/ 229320 h 222480"/>
              </a:gdLst>
              <a:ahLst/>
              <a:rect l="textAreaLeft" t="textAreaTop" r="textAreaRight" b="textAreaBottom"/>
              <a:pathLst>
                <a:path w="131" h="256">
                  <a:moveTo>
                    <a:pt x="131" y="216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2"/>
                    <a:pt x="116" y="254"/>
                  </a:cubicBezTo>
                  <a:cubicBezTo>
                    <a:pt x="111" y="255"/>
                    <a:pt x="105" y="256"/>
                    <a:pt x="98" y="256"/>
                  </a:cubicBezTo>
                  <a:cubicBezTo>
                    <a:pt x="78" y="256"/>
                    <a:pt x="64" y="251"/>
                    <a:pt x="55" y="240"/>
                  </a:cubicBezTo>
                  <a:cubicBezTo>
                    <a:pt x="46" y="230"/>
                    <a:pt x="42" y="214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89"/>
                    <a:pt x="79" y="189"/>
                    <a:pt x="79" y="189"/>
                  </a:cubicBezTo>
                  <a:cubicBezTo>
                    <a:pt x="79" y="201"/>
                    <a:pt x="82" y="210"/>
                    <a:pt x="86" y="214"/>
                  </a:cubicBezTo>
                  <a:cubicBezTo>
                    <a:pt x="91" y="219"/>
                    <a:pt x="98" y="222"/>
                    <a:pt x="107" y="222"/>
                  </a:cubicBezTo>
                  <a:cubicBezTo>
                    <a:pt x="112" y="222"/>
                    <a:pt x="116" y="221"/>
                    <a:pt x="120" y="220"/>
                  </a:cubicBezTo>
                  <a:cubicBezTo>
                    <a:pt x="123" y="219"/>
                    <a:pt x="127" y="218"/>
                    <a:pt x="131" y="216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35" name="Freeform 10"/>
            <p:cNvSpPr/>
            <p:nvPr/>
          </p:nvSpPr>
          <p:spPr>
            <a:xfrm>
              <a:off x="8473320" y="9853200"/>
              <a:ext cx="155520" cy="164520"/>
            </a:xfrm>
            <a:custGeom>
              <a:avLst/>
              <a:gdLst>
                <a:gd name="textAreaLeft" fmla="*/ 0 w 155520"/>
                <a:gd name="textAreaRight" fmla="*/ 162360 w 155520"/>
                <a:gd name="textAreaTop" fmla="*/ 0 h 164520"/>
                <a:gd name="textAreaBottom" fmla="*/ 171360 h 164520"/>
              </a:gdLst>
              <a:ahLst/>
              <a:rect l="textAreaLeft" t="textAreaTop" r="textAreaRight" b="textAreaBottom"/>
              <a:pathLst>
                <a:path w="182" h="191">
                  <a:moveTo>
                    <a:pt x="177" y="147"/>
                  </a:moveTo>
                  <a:cubicBezTo>
                    <a:pt x="170" y="159"/>
                    <a:pt x="159" y="170"/>
                    <a:pt x="146" y="178"/>
                  </a:cubicBezTo>
                  <a:cubicBezTo>
                    <a:pt x="132" y="187"/>
                    <a:pt x="116" y="191"/>
                    <a:pt x="95" y="191"/>
                  </a:cubicBezTo>
                  <a:cubicBezTo>
                    <a:pt x="80" y="191"/>
                    <a:pt x="66" y="188"/>
                    <a:pt x="54" y="184"/>
                  </a:cubicBezTo>
                  <a:cubicBezTo>
                    <a:pt x="42" y="179"/>
                    <a:pt x="32" y="172"/>
                    <a:pt x="24" y="164"/>
                  </a:cubicBezTo>
                  <a:cubicBezTo>
                    <a:pt x="16" y="156"/>
                    <a:pt x="10" y="146"/>
                    <a:pt x="6" y="134"/>
                  </a:cubicBezTo>
                  <a:cubicBezTo>
                    <a:pt x="2" y="122"/>
                    <a:pt x="0" y="110"/>
                    <a:pt x="0" y="97"/>
                  </a:cubicBezTo>
                  <a:cubicBezTo>
                    <a:pt x="0" y="84"/>
                    <a:pt x="2" y="71"/>
                    <a:pt x="6" y="60"/>
                  </a:cubicBezTo>
                  <a:cubicBezTo>
                    <a:pt x="11" y="48"/>
                    <a:pt x="17" y="37"/>
                    <a:pt x="25" y="29"/>
                  </a:cubicBezTo>
                  <a:cubicBezTo>
                    <a:pt x="33" y="20"/>
                    <a:pt x="43" y="13"/>
                    <a:pt x="54" y="8"/>
                  </a:cubicBezTo>
                  <a:cubicBezTo>
                    <a:pt x="66" y="3"/>
                    <a:pt x="79" y="0"/>
                    <a:pt x="94" y="0"/>
                  </a:cubicBezTo>
                  <a:cubicBezTo>
                    <a:pt x="109" y="0"/>
                    <a:pt x="122" y="3"/>
                    <a:pt x="133" y="8"/>
                  </a:cubicBezTo>
                  <a:cubicBezTo>
                    <a:pt x="144" y="13"/>
                    <a:pt x="153" y="19"/>
                    <a:pt x="160" y="28"/>
                  </a:cubicBezTo>
                  <a:cubicBezTo>
                    <a:pt x="167" y="36"/>
                    <a:pt x="173" y="46"/>
                    <a:pt x="176" y="57"/>
                  </a:cubicBezTo>
                  <a:cubicBezTo>
                    <a:pt x="180" y="68"/>
                    <a:pt x="182" y="80"/>
                    <a:pt x="182" y="93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5"/>
                    <a:pt x="55" y="144"/>
                  </a:cubicBezTo>
                  <a:cubicBezTo>
                    <a:pt x="64" y="153"/>
                    <a:pt x="78" y="158"/>
                    <a:pt x="95" y="158"/>
                  </a:cubicBezTo>
                  <a:cubicBezTo>
                    <a:pt x="107" y="158"/>
                    <a:pt x="117" y="155"/>
                    <a:pt x="125" y="150"/>
                  </a:cubicBezTo>
                  <a:cubicBezTo>
                    <a:pt x="132" y="145"/>
                    <a:pt x="139" y="138"/>
                    <a:pt x="144" y="128"/>
                  </a:cubicBezTo>
                  <a:lnTo>
                    <a:pt x="177" y="147"/>
                  </a:lnTo>
                  <a:close/>
                  <a:moveTo>
                    <a:pt x="94" y="33"/>
                  </a:moveTo>
                  <a:cubicBezTo>
                    <a:pt x="78" y="33"/>
                    <a:pt x="66" y="37"/>
                    <a:pt x="56" y="46"/>
                  </a:cubicBezTo>
                  <a:cubicBezTo>
                    <a:pt x="47" y="55"/>
                    <a:pt x="41" y="66"/>
                    <a:pt x="39" y="82"/>
                  </a:cubicBezTo>
                  <a:cubicBezTo>
                    <a:pt x="143" y="82"/>
                    <a:pt x="143" y="82"/>
                    <a:pt x="143" y="82"/>
                  </a:cubicBezTo>
                  <a:cubicBezTo>
                    <a:pt x="142" y="68"/>
                    <a:pt x="138" y="56"/>
                    <a:pt x="130" y="47"/>
                  </a:cubicBezTo>
                  <a:cubicBezTo>
                    <a:pt x="122" y="38"/>
                    <a:pt x="110" y="33"/>
                    <a:pt x="94" y="33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5680" bIns="8568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36" name="Freeform 11"/>
            <p:cNvSpPr/>
            <p:nvPr/>
          </p:nvSpPr>
          <p:spPr>
            <a:xfrm>
              <a:off x="8658000" y="9853200"/>
              <a:ext cx="140400" cy="164520"/>
            </a:xfrm>
            <a:custGeom>
              <a:avLst/>
              <a:gdLst>
                <a:gd name="textAreaLeft" fmla="*/ 0 w 140400"/>
                <a:gd name="textAreaRight" fmla="*/ 147240 w 140400"/>
                <a:gd name="textAreaTop" fmla="*/ 0 h 164520"/>
                <a:gd name="textAreaBottom" fmla="*/ 171360 h 164520"/>
              </a:gdLst>
              <a:ahLst/>
              <a:rect l="textAreaLeft" t="textAreaTop" r="textAreaRight" b="textAreaBottom"/>
              <a:pathLst>
                <a:path w="165" h="191">
                  <a:moveTo>
                    <a:pt x="0" y="155"/>
                  </a:moveTo>
                  <a:cubicBezTo>
                    <a:pt x="28" y="127"/>
                    <a:pt x="28" y="127"/>
                    <a:pt x="28" y="127"/>
                  </a:cubicBezTo>
                  <a:cubicBezTo>
                    <a:pt x="36" y="138"/>
                    <a:pt x="44" y="145"/>
                    <a:pt x="54" y="150"/>
                  </a:cubicBezTo>
                  <a:cubicBezTo>
                    <a:pt x="64" y="155"/>
                    <a:pt x="76" y="158"/>
                    <a:pt x="89" y="158"/>
                  </a:cubicBezTo>
                  <a:cubicBezTo>
                    <a:pt x="102" y="158"/>
                    <a:pt x="112" y="155"/>
                    <a:pt x="117" y="150"/>
                  </a:cubicBezTo>
                  <a:cubicBezTo>
                    <a:pt x="123" y="145"/>
                    <a:pt x="126" y="139"/>
                    <a:pt x="126" y="132"/>
                  </a:cubicBezTo>
                  <a:cubicBezTo>
                    <a:pt x="126" y="128"/>
                    <a:pt x="124" y="124"/>
                    <a:pt x="121" y="121"/>
                  </a:cubicBezTo>
                  <a:cubicBezTo>
                    <a:pt x="118" y="118"/>
                    <a:pt x="113" y="116"/>
                    <a:pt x="108" y="114"/>
                  </a:cubicBezTo>
                  <a:cubicBezTo>
                    <a:pt x="102" y="113"/>
                    <a:pt x="95" y="111"/>
                    <a:pt x="88" y="110"/>
                  </a:cubicBezTo>
                  <a:cubicBezTo>
                    <a:pt x="80" y="109"/>
                    <a:pt x="72" y="107"/>
                    <a:pt x="64" y="106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6" y="73"/>
                    <a:pt x="6" y="57"/>
                  </a:cubicBezTo>
                  <a:cubicBezTo>
                    <a:pt x="6" y="41"/>
                    <a:pt x="13" y="27"/>
                    <a:pt x="26" y="16"/>
                  </a:cubicBezTo>
                  <a:cubicBezTo>
                    <a:pt x="39" y="5"/>
                    <a:pt x="56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4"/>
                    <a:pt x="165" y="37"/>
                  </a:cubicBezTo>
                  <a:cubicBezTo>
                    <a:pt x="134" y="63"/>
                    <a:pt x="134" y="63"/>
                    <a:pt x="134" y="63"/>
                  </a:cubicBezTo>
                  <a:cubicBezTo>
                    <a:pt x="127" y="53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5"/>
                    <a:pt x="50" y="40"/>
                  </a:cubicBezTo>
                  <a:cubicBezTo>
                    <a:pt x="44" y="45"/>
                    <a:pt x="41" y="51"/>
                    <a:pt x="41" y="57"/>
                  </a:cubicBezTo>
                  <a:cubicBezTo>
                    <a:pt x="41" y="66"/>
                    <a:pt x="46" y="71"/>
                    <a:pt x="56" y="74"/>
                  </a:cubicBezTo>
                  <a:cubicBezTo>
                    <a:pt x="66" y="77"/>
                    <a:pt x="78" y="80"/>
                    <a:pt x="94" y="82"/>
                  </a:cubicBezTo>
                  <a:cubicBezTo>
                    <a:pt x="103" y="83"/>
                    <a:pt x="111" y="85"/>
                    <a:pt x="119" y="87"/>
                  </a:cubicBezTo>
                  <a:cubicBezTo>
                    <a:pt x="128" y="89"/>
                    <a:pt x="135" y="92"/>
                    <a:pt x="141" y="95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3"/>
                    <a:pt x="162" y="132"/>
                  </a:cubicBezTo>
                  <a:cubicBezTo>
                    <a:pt x="162" y="149"/>
                    <a:pt x="155" y="163"/>
                    <a:pt x="142" y="175"/>
                  </a:cubicBezTo>
                  <a:cubicBezTo>
                    <a:pt x="129" y="186"/>
                    <a:pt x="111" y="191"/>
                    <a:pt x="88" y="191"/>
                  </a:cubicBezTo>
                  <a:cubicBezTo>
                    <a:pt x="68" y="191"/>
                    <a:pt x="50" y="188"/>
                    <a:pt x="35" y="181"/>
                  </a:cubicBezTo>
                  <a:cubicBezTo>
                    <a:pt x="20" y="175"/>
                    <a:pt x="8" y="166"/>
                    <a:pt x="0" y="155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5680" bIns="8568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37" name="Freeform 12"/>
            <p:cNvSpPr/>
            <p:nvPr/>
          </p:nvSpPr>
          <p:spPr>
            <a:xfrm>
              <a:off x="7744320" y="10105560"/>
              <a:ext cx="167400" cy="210600"/>
            </a:xfrm>
            <a:custGeom>
              <a:avLst/>
              <a:gdLst>
                <a:gd name="textAreaLeft" fmla="*/ 0 w 167400"/>
                <a:gd name="textAreaRight" fmla="*/ 174240 w 167400"/>
                <a:gd name="textAreaTop" fmla="*/ 0 h 210600"/>
                <a:gd name="textAreaBottom" fmla="*/ 217440 h 210600"/>
              </a:gdLst>
              <a:ahLst/>
              <a:rect l="textAreaLeft" t="textAreaTop" r="textAreaRight" b="textAreaBottom"/>
              <a:pathLst>
                <a:path w="195" h="243">
                  <a:moveTo>
                    <a:pt x="156" y="0"/>
                  </a:moveTo>
                  <a:cubicBezTo>
                    <a:pt x="195" y="0"/>
                    <a:pt x="195" y="0"/>
                    <a:pt x="195" y="0"/>
                  </a:cubicBezTo>
                  <a:cubicBezTo>
                    <a:pt x="195" y="140"/>
                    <a:pt x="195" y="140"/>
                    <a:pt x="195" y="140"/>
                  </a:cubicBezTo>
                  <a:cubicBezTo>
                    <a:pt x="195" y="157"/>
                    <a:pt x="193" y="172"/>
                    <a:pt x="188" y="185"/>
                  </a:cubicBezTo>
                  <a:cubicBezTo>
                    <a:pt x="184" y="198"/>
                    <a:pt x="177" y="209"/>
                    <a:pt x="168" y="218"/>
                  </a:cubicBezTo>
                  <a:cubicBezTo>
                    <a:pt x="160" y="226"/>
                    <a:pt x="150" y="232"/>
                    <a:pt x="137" y="237"/>
                  </a:cubicBezTo>
                  <a:cubicBezTo>
                    <a:pt x="125" y="241"/>
                    <a:pt x="112" y="243"/>
                    <a:pt x="97" y="243"/>
                  </a:cubicBezTo>
                  <a:cubicBezTo>
                    <a:pt x="66" y="243"/>
                    <a:pt x="42" y="235"/>
                    <a:pt x="25" y="218"/>
                  </a:cubicBezTo>
                  <a:cubicBezTo>
                    <a:pt x="9" y="201"/>
                    <a:pt x="0" y="175"/>
                    <a:pt x="0" y="1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0" y="137"/>
                    <a:pt x="40" y="137"/>
                    <a:pt x="40" y="137"/>
                  </a:cubicBezTo>
                  <a:cubicBezTo>
                    <a:pt x="40" y="160"/>
                    <a:pt x="45" y="177"/>
                    <a:pt x="54" y="189"/>
                  </a:cubicBezTo>
                  <a:cubicBezTo>
                    <a:pt x="63" y="200"/>
                    <a:pt x="78" y="206"/>
                    <a:pt x="97" y="206"/>
                  </a:cubicBezTo>
                  <a:cubicBezTo>
                    <a:pt x="118" y="206"/>
                    <a:pt x="133" y="200"/>
                    <a:pt x="142" y="189"/>
                  </a:cubicBezTo>
                  <a:cubicBezTo>
                    <a:pt x="151" y="177"/>
                    <a:pt x="156" y="160"/>
                    <a:pt x="156" y="137"/>
                  </a:cubicBezTo>
                  <a:lnTo>
                    <a:pt x="15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38" name="Freeform 13"/>
            <p:cNvSpPr/>
            <p:nvPr/>
          </p:nvSpPr>
          <p:spPr>
            <a:xfrm>
              <a:off x="7961400" y="10153080"/>
              <a:ext cx="146520" cy="160560"/>
            </a:xfrm>
            <a:custGeom>
              <a:avLst/>
              <a:gdLst>
                <a:gd name="textAreaLeft" fmla="*/ 0 w 146520"/>
                <a:gd name="textAreaRight" fmla="*/ 153360 w 146520"/>
                <a:gd name="textAreaTop" fmla="*/ 0 h 160560"/>
                <a:gd name="textAreaBottom" fmla="*/ 167400 h 160560"/>
              </a:gdLst>
              <a:ahLst/>
              <a:rect l="textAreaLeft" t="textAreaTop" r="textAreaRight" b="textAreaBottom"/>
              <a:pathLst>
                <a:path w="172" h="187">
                  <a:moveTo>
                    <a:pt x="0" y="187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1"/>
                    <a:pt x="55" y="19"/>
                    <a:pt x="66" y="11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5" y="20"/>
                  </a:cubicBezTo>
                  <a:cubicBezTo>
                    <a:pt x="166" y="34"/>
                    <a:pt x="172" y="52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69"/>
                    <a:pt x="129" y="56"/>
                    <a:pt x="122" y="47"/>
                  </a:cubicBezTo>
                  <a:cubicBezTo>
                    <a:pt x="116" y="37"/>
                    <a:pt x="104" y="33"/>
                    <a:pt x="88" y="33"/>
                  </a:cubicBezTo>
                  <a:cubicBezTo>
                    <a:pt x="73" y="33"/>
                    <a:pt x="62" y="38"/>
                    <a:pt x="53" y="49"/>
                  </a:cubicBezTo>
                  <a:cubicBezTo>
                    <a:pt x="44" y="61"/>
                    <a:pt x="40" y="76"/>
                    <a:pt x="40" y="96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3520" bIns="8352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39" name="Freeform 14"/>
            <p:cNvSpPr/>
            <p:nvPr/>
          </p:nvSpPr>
          <p:spPr>
            <a:xfrm>
              <a:off x="8154000" y="10083600"/>
              <a:ext cx="39240" cy="228960"/>
            </a:xfrm>
            <a:custGeom>
              <a:avLst/>
              <a:gdLst>
                <a:gd name="textAreaLeft" fmla="*/ 0 w 39240"/>
                <a:gd name="textAreaRight" fmla="*/ 46080 w 39240"/>
                <a:gd name="textAreaTop" fmla="*/ 0 h 228960"/>
                <a:gd name="textAreaBottom" fmla="*/ 235800 h 228960"/>
              </a:gdLst>
              <a:ahLst/>
              <a:rect l="textAreaLeft" t="textAreaTop" r="textAreaRight" b="textAreaBottom"/>
              <a:pathLst>
                <a:path w="52" h="264">
                  <a:moveTo>
                    <a:pt x="0" y="27"/>
                  </a:moveTo>
                  <a:cubicBezTo>
                    <a:pt x="0" y="19"/>
                    <a:pt x="3" y="13"/>
                    <a:pt x="7" y="8"/>
                  </a:cubicBezTo>
                  <a:cubicBezTo>
                    <a:pt x="12" y="3"/>
                    <a:pt x="18" y="0"/>
                    <a:pt x="26" y="0"/>
                  </a:cubicBezTo>
                  <a:cubicBezTo>
                    <a:pt x="34" y="0"/>
                    <a:pt x="41" y="3"/>
                    <a:pt x="45" y="8"/>
                  </a:cubicBezTo>
                  <a:cubicBezTo>
                    <a:pt x="50" y="13"/>
                    <a:pt x="52" y="19"/>
                    <a:pt x="52" y="27"/>
                  </a:cubicBezTo>
                  <a:cubicBezTo>
                    <a:pt x="52" y="34"/>
                    <a:pt x="50" y="40"/>
                    <a:pt x="45" y="45"/>
                  </a:cubicBezTo>
                  <a:cubicBezTo>
                    <a:pt x="41" y="50"/>
                    <a:pt x="34" y="52"/>
                    <a:pt x="26" y="52"/>
                  </a:cubicBezTo>
                  <a:cubicBezTo>
                    <a:pt x="18" y="52"/>
                    <a:pt x="12" y="50"/>
                    <a:pt x="7" y="45"/>
                  </a:cubicBezTo>
                  <a:cubicBezTo>
                    <a:pt x="3" y="40"/>
                    <a:pt x="0" y="34"/>
                    <a:pt x="0" y="27"/>
                  </a:cubicBezTo>
                  <a:close/>
                  <a:moveTo>
                    <a:pt x="45" y="80"/>
                  </a:moveTo>
                  <a:cubicBezTo>
                    <a:pt x="45" y="264"/>
                    <a:pt x="45" y="264"/>
                    <a:pt x="45" y="264"/>
                  </a:cubicBezTo>
                  <a:cubicBezTo>
                    <a:pt x="5" y="264"/>
                    <a:pt x="5" y="264"/>
                    <a:pt x="5" y="264"/>
                  </a:cubicBezTo>
                  <a:cubicBezTo>
                    <a:pt x="5" y="80"/>
                    <a:pt x="5" y="80"/>
                    <a:pt x="5" y="80"/>
                  </a:cubicBezTo>
                  <a:lnTo>
                    <a:pt x="45" y="8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40" name="Freeform 15"/>
            <p:cNvSpPr/>
            <p:nvPr/>
          </p:nvSpPr>
          <p:spPr>
            <a:xfrm>
              <a:off x="8220240" y="10155600"/>
              <a:ext cx="164160" cy="158040"/>
            </a:xfrm>
            <a:custGeom>
              <a:avLst/>
              <a:gdLst>
                <a:gd name="textAreaLeft" fmla="*/ 0 w 164160"/>
                <a:gd name="textAreaRight" fmla="*/ 171000 w 164160"/>
                <a:gd name="textAreaTop" fmla="*/ 0 h 158040"/>
                <a:gd name="textAreaBottom" fmla="*/ 164880 h 158040"/>
              </a:gdLst>
              <a:ahLst/>
              <a:rect l="textAreaLeft" t="textAreaTop" r="textAreaRight" b="textAreaBottom"/>
              <a:pathLst>
                <a:path w="288" h="277">
                  <a:moveTo>
                    <a:pt x="174" y="277"/>
                  </a:moveTo>
                  <a:lnTo>
                    <a:pt x="111" y="277"/>
                  </a:lnTo>
                  <a:lnTo>
                    <a:pt x="0" y="0"/>
                  </a:lnTo>
                  <a:lnTo>
                    <a:pt x="62" y="0"/>
                  </a:lnTo>
                  <a:lnTo>
                    <a:pt x="131" y="181"/>
                  </a:lnTo>
                  <a:lnTo>
                    <a:pt x="144" y="223"/>
                  </a:lnTo>
                  <a:lnTo>
                    <a:pt x="158" y="181"/>
                  </a:lnTo>
                  <a:lnTo>
                    <a:pt x="228" y="0"/>
                  </a:lnTo>
                  <a:lnTo>
                    <a:pt x="288" y="0"/>
                  </a:lnTo>
                  <a:lnTo>
                    <a:pt x="174" y="277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2440" bIns="8244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41" name="Freeform 16"/>
            <p:cNvSpPr/>
            <p:nvPr/>
          </p:nvSpPr>
          <p:spPr>
            <a:xfrm>
              <a:off x="8404200" y="10153080"/>
              <a:ext cx="155160" cy="163080"/>
            </a:xfrm>
            <a:custGeom>
              <a:avLst/>
              <a:gdLst>
                <a:gd name="textAreaLeft" fmla="*/ 0 w 155160"/>
                <a:gd name="textAreaRight" fmla="*/ 162000 w 155160"/>
                <a:gd name="textAreaTop" fmla="*/ 0 h 163080"/>
                <a:gd name="textAreaBottom" fmla="*/ 169920 h 163080"/>
              </a:gdLst>
              <a:ahLst/>
              <a:rect l="textAreaLeft" t="textAreaTop" r="textAreaRight" b="textAreaBottom"/>
              <a:pathLst>
                <a:path w="182" h="190">
                  <a:moveTo>
                    <a:pt x="178" y="146"/>
                  </a:moveTo>
                  <a:cubicBezTo>
                    <a:pt x="170" y="159"/>
                    <a:pt x="159" y="169"/>
                    <a:pt x="146" y="178"/>
                  </a:cubicBezTo>
                  <a:cubicBezTo>
                    <a:pt x="133" y="186"/>
                    <a:pt x="116" y="190"/>
                    <a:pt x="96" y="190"/>
                  </a:cubicBezTo>
                  <a:cubicBezTo>
                    <a:pt x="80" y="190"/>
                    <a:pt x="66" y="188"/>
                    <a:pt x="54" y="183"/>
                  </a:cubicBezTo>
                  <a:cubicBezTo>
                    <a:pt x="42" y="178"/>
                    <a:pt x="32" y="172"/>
                    <a:pt x="24" y="163"/>
                  </a:cubicBezTo>
                  <a:cubicBezTo>
                    <a:pt x="16" y="155"/>
                    <a:pt x="10" y="145"/>
                    <a:pt x="6" y="133"/>
                  </a:cubicBezTo>
                  <a:cubicBezTo>
                    <a:pt x="2" y="122"/>
                    <a:pt x="0" y="109"/>
                    <a:pt x="0" y="96"/>
                  </a:cubicBezTo>
                  <a:cubicBezTo>
                    <a:pt x="0" y="83"/>
                    <a:pt x="2" y="71"/>
                    <a:pt x="7" y="59"/>
                  </a:cubicBezTo>
                  <a:cubicBezTo>
                    <a:pt x="11" y="47"/>
                    <a:pt x="17" y="37"/>
                    <a:pt x="25" y="28"/>
                  </a:cubicBezTo>
                  <a:cubicBezTo>
                    <a:pt x="33" y="19"/>
                    <a:pt x="43" y="12"/>
                    <a:pt x="55" y="7"/>
                  </a:cubicBezTo>
                  <a:cubicBezTo>
                    <a:pt x="66" y="2"/>
                    <a:pt x="80" y="0"/>
                    <a:pt x="94" y="0"/>
                  </a:cubicBezTo>
                  <a:cubicBezTo>
                    <a:pt x="109" y="0"/>
                    <a:pt x="122" y="2"/>
                    <a:pt x="133" y="7"/>
                  </a:cubicBezTo>
                  <a:cubicBezTo>
                    <a:pt x="144" y="12"/>
                    <a:pt x="153" y="19"/>
                    <a:pt x="161" y="27"/>
                  </a:cubicBezTo>
                  <a:cubicBezTo>
                    <a:pt x="168" y="35"/>
                    <a:pt x="173" y="45"/>
                    <a:pt x="177" y="56"/>
                  </a:cubicBezTo>
                  <a:cubicBezTo>
                    <a:pt x="180" y="68"/>
                    <a:pt x="182" y="80"/>
                    <a:pt x="182" y="92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4"/>
                    <a:pt x="55" y="143"/>
                  </a:cubicBezTo>
                  <a:cubicBezTo>
                    <a:pt x="65" y="152"/>
                    <a:pt x="78" y="157"/>
                    <a:pt x="95" y="157"/>
                  </a:cubicBezTo>
                  <a:cubicBezTo>
                    <a:pt x="107" y="157"/>
                    <a:pt x="117" y="155"/>
                    <a:pt x="125" y="149"/>
                  </a:cubicBezTo>
                  <a:cubicBezTo>
                    <a:pt x="132" y="144"/>
                    <a:pt x="139" y="137"/>
                    <a:pt x="144" y="128"/>
                  </a:cubicBezTo>
                  <a:lnTo>
                    <a:pt x="178" y="146"/>
                  </a:lnTo>
                  <a:close/>
                  <a:moveTo>
                    <a:pt x="94" y="32"/>
                  </a:moveTo>
                  <a:cubicBezTo>
                    <a:pt x="78" y="32"/>
                    <a:pt x="66" y="37"/>
                    <a:pt x="57" y="45"/>
                  </a:cubicBezTo>
                  <a:cubicBezTo>
                    <a:pt x="47" y="54"/>
                    <a:pt x="41" y="66"/>
                    <a:pt x="39" y="81"/>
                  </a:cubicBezTo>
                  <a:cubicBezTo>
                    <a:pt x="143" y="81"/>
                    <a:pt x="143" y="81"/>
                    <a:pt x="143" y="81"/>
                  </a:cubicBezTo>
                  <a:cubicBezTo>
                    <a:pt x="142" y="67"/>
                    <a:pt x="138" y="55"/>
                    <a:pt x="130" y="46"/>
                  </a:cubicBezTo>
                  <a:cubicBezTo>
                    <a:pt x="122" y="37"/>
                    <a:pt x="110" y="32"/>
                    <a:pt x="94" y="32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4960" bIns="8496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42" name="Freeform 17"/>
            <p:cNvSpPr/>
            <p:nvPr/>
          </p:nvSpPr>
          <p:spPr>
            <a:xfrm>
              <a:off x="8600400" y="10153800"/>
              <a:ext cx="102960" cy="159840"/>
            </a:xfrm>
            <a:custGeom>
              <a:avLst/>
              <a:gdLst>
                <a:gd name="textAreaLeft" fmla="*/ 0 w 102960"/>
                <a:gd name="textAreaRight" fmla="*/ 109800 w 102960"/>
                <a:gd name="textAreaTop" fmla="*/ 0 h 159840"/>
                <a:gd name="textAreaBottom" fmla="*/ 166680 h 159840"/>
              </a:gdLst>
              <a:ahLst/>
              <a:rect l="textAreaLeft" t="textAreaTop" r="textAreaRight" b="textAreaBottom"/>
              <a:pathLst>
                <a:path w="123" h="186">
                  <a:moveTo>
                    <a:pt x="91" y="0"/>
                  </a:moveTo>
                  <a:cubicBezTo>
                    <a:pt x="98" y="0"/>
                    <a:pt x="103" y="0"/>
                    <a:pt x="109" y="2"/>
                  </a:cubicBezTo>
                  <a:cubicBezTo>
                    <a:pt x="114" y="3"/>
                    <a:pt x="118" y="5"/>
                    <a:pt x="123" y="7"/>
                  </a:cubicBezTo>
                  <a:cubicBezTo>
                    <a:pt x="111" y="43"/>
                    <a:pt x="111" y="43"/>
                    <a:pt x="111" y="43"/>
                  </a:cubicBezTo>
                  <a:cubicBezTo>
                    <a:pt x="107" y="40"/>
                    <a:pt x="102" y="38"/>
                    <a:pt x="97" y="37"/>
                  </a:cubicBezTo>
                  <a:cubicBezTo>
                    <a:pt x="92" y="36"/>
                    <a:pt x="86" y="35"/>
                    <a:pt x="80" y="35"/>
                  </a:cubicBezTo>
                  <a:cubicBezTo>
                    <a:pt x="69" y="35"/>
                    <a:pt x="59" y="40"/>
                    <a:pt x="52" y="49"/>
                  </a:cubicBezTo>
                  <a:cubicBezTo>
                    <a:pt x="44" y="59"/>
                    <a:pt x="40" y="73"/>
                    <a:pt x="40" y="93"/>
                  </a:cubicBezTo>
                  <a:cubicBezTo>
                    <a:pt x="40" y="186"/>
                    <a:pt x="40" y="186"/>
                    <a:pt x="40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0" y="2"/>
                    <a:pt x="40" y="2"/>
                    <a:pt x="40" y="2"/>
                  </a:cubicBezTo>
                  <a:cubicBezTo>
                    <a:pt x="40" y="46"/>
                    <a:pt x="40" y="46"/>
                    <a:pt x="40" y="46"/>
                  </a:cubicBezTo>
                  <a:cubicBezTo>
                    <a:pt x="44" y="31"/>
                    <a:pt x="50" y="19"/>
                    <a:pt x="58" y="11"/>
                  </a:cubicBezTo>
                  <a:cubicBezTo>
                    <a:pt x="67" y="3"/>
                    <a:pt x="77" y="0"/>
                    <a:pt x="91" y="0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3160" bIns="8316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43" name="Freeform 18"/>
            <p:cNvSpPr/>
            <p:nvPr/>
          </p:nvSpPr>
          <p:spPr>
            <a:xfrm>
              <a:off x="8721720" y="10151640"/>
              <a:ext cx="140400" cy="165240"/>
            </a:xfrm>
            <a:custGeom>
              <a:avLst/>
              <a:gdLst>
                <a:gd name="textAreaLeft" fmla="*/ 0 w 140400"/>
                <a:gd name="textAreaRight" fmla="*/ 147240 w 140400"/>
                <a:gd name="textAreaTop" fmla="*/ 0 h 165240"/>
                <a:gd name="textAreaBottom" fmla="*/ 172080 h 165240"/>
              </a:gdLst>
              <a:ahLst/>
              <a:rect l="textAreaLeft" t="textAreaTop" r="textAreaRight" b="textAreaBottom"/>
              <a:pathLst>
                <a:path w="165" h="192">
                  <a:moveTo>
                    <a:pt x="0" y="155"/>
                  </a:moveTo>
                  <a:cubicBezTo>
                    <a:pt x="29" y="128"/>
                    <a:pt x="29" y="128"/>
                    <a:pt x="29" y="128"/>
                  </a:cubicBezTo>
                  <a:cubicBezTo>
                    <a:pt x="36" y="138"/>
                    <a:pt x="45" y="146"/>
                    <a:pt x="54" y="151"/>
                  </a:cubicBezTo>
                  <a:cubicBezTo>
                    <a:pt x="64" y="156"/>
                    <a:pt x="76" y="158"/>
                    <a:pt x="90" y="158"/>
                  </a:cubicBezTo>
                  <a:cubicBezTo>
                    <a:pt x="102" y="158"/>
                    <a:pt x="112" y="156"/>
                    <a:pt x="118" y="150"/>
                  </a:cubicBezTo>
                  <a:cubicBezTo>
                    <a:pt x="123" y="145"/>
                    <a:pt x="126" y="139"/>
                    <a:pt x="126" y="133"/>
                  </a:cubicBezTo>
                  <a:cubicBezTo>
                    <a:pt x="126" y="128"/>
                    <a:pt x="125" y="124"/>
                    <a:pt x="121" y="121"/>
                  </a:cubicBezTo>
                  <a:cubicBezTo>
                    <a:pt x="118" y="119"/>
                    <a:pt x="114" y="116"/>
                    <a:pt x="108" y="115"/>
                  </a:cubicBezTo>
                  <a:cubicBezTo>
                    <a:pt x="102" y="113"/>
                    <a:pt x="96" y="112"/>
                    <a:pt x="88" y="110"/>
                  </a:cubicBezTo>
                  <a:cubicBezTo>
                    <a:pt x="81" y="109"/>
                    <a:pt x="73" y="108"/>
                    <a:pt x="64" y="107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7" y="74"/>
                    <a:pt x="7" y="57"/>
                  </a:cubicBezTo>
                  <a:cubicBezTo>
                    <a:pt x="7" y="41"/>
                    <a:pt x="13" y="28"/>
                    <a:pt x="26" y="17"/>
                  </a:cubicBezTo>
                  <a:cubicBezTo>
                    <a:pt x="39" y="6"/>
                    <a:pt x="57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5"/>
                    <a:pt x="165" y="38"/>
                  </a:cubicBezTo>
                  <a:cubicBezTo>
                    <a:pt x="135" y="64"/>
                    <a:pt x="135" y="64"/>
                    <a:pt x="135" y="64"/>
                  </a:cubicBezTo>
                  <a:cubicBezTo>
                    <a:pt x="128" y="54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6"/>
                    <a:pt x="50" y="41"/>
                  </a:cubicBezTo>
                  <a:cubicBezTo>
                    <a:pt x="44" y="46"/>
                    <a:pt x="41" y="51"/>
                    <a:pt x="41" y="58"/>
                  </a:cubicBezTo>
                  <a:cubicBezTo>
                    <a:pt x="41" y="66"/>
                    <a:pt x="46" y="72"/>
                    <a:pt x="56" y="75"/>
                  </a:cubicBezTo>
                  <a:cubicBezTo>
                    <a:pt x="66" y="78"/>
                    <a:pt x="78" y="80"/>
                    <a:pt x="94" y="82"/>
                  </a:cubicBezTo>
                  <a:cubicBezTo>
                    <a:pt x="103" y="84"/>
                    <a:pt x="111" y="85"/>
                    <a:pt x="120" y="87"/>
                  </a:cubicBezTo>
                  <a:cubicBezTo>
                    <a:pt x="128" y="89"/>
                    <a:pt x="135" y="92"/>
                    <a:pt x="141" y="96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4"/>
                    <a:pt x="162" y="133"/>
                  </a:cubicBezTo>
                  <a:cubicBezTo>
                    <a:pt x="162" y="150"/>
                    <a:pt x="155" y="164"/>
                    <a:pt x="142" y="175"/>
                  </a:cubicBezTo>
                  <a:cubicBezTo>
                    <a:pt x="129" y="186"/>
                    <a:pt x="111" y="192"/>
                    <a:pt x="89" y="192"/>
                  </a:cubicBezTo>
                  <a:cubicBezTo>
                    <a:pt x="68" y="192"/>
                    <a:pt x="50" y="188"/>
                    <a:pt x="35" y="182"/>
                  </a:cubicBezTo>
                  <a:cubicBezTo>
                    <a:pt x="21" y="175"/>
                    <a:pt x="9" y="166"/>
                    <a:pt x="0" y="155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6040" bIns="8604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44" name="Freeform 19"/>
            <p:cNvSpPr/>
            <p:nvPr/>
          </p:nvSpPr>
          <p:spPr>
            <a:xfrm>
              <a:off x="8898120" y="10083600"/>
              <a:ext cx="38520" cy="228960"/>
            </a:xfrm>
            <a:custGeom>
              <a:avLst/>
              <a:gdLst>
                <a:gd name="textAreaLeft" fmla="*/ 0 w 38520"/>
                <a:gd name="textAreaRight" fmla="*/ 45360 w 38520"/>
                <a:gd name="textAreaTop" fmla="*/ 0 h 228960"/>
                <a:gd name="textAreaBottom" fmla="*/ 235800 h 228960"/>
              </a:gdLst>
              <a:ahLst/>
              <a:rect l="textAreaLeft" t="textAreaTop" r="textAreaRight" b="textAreaBottom"/>
              <a:pathLst>
                <a:path w="51" h="264">
                  <a:moveTo>
                    <a:pt x="0" y="27"/>
                  </a:moveTo>
                  <a:cubicBezTo>
                    <a:pt x="0" y="19"/>
                    <a:pt x="2" y="13"/>
                    <a:pt x="6" y="8"/>
                  </a:cubicBezTo>
                  <a:cubicBezTo>
                    <a:pt x="11" y="3"/>
                    <a:pt x="17" y="0"/>
                    <a:pt x="25" y="0"/>
                  </a:cubicBezTo>
                  <a:cubicBezTo>
                    <a:pt x="34" y="0"/>
                    <a:pt x="40" y="3"/>
                    <a:pt x="44" y="8"/>
                  </a:cubicBezTo>
                  <a:cubicBezTo>
                    <a:pt x="49" y="13"/>
                    <a:pt x="51" y="19"/>
                    <a:pt x="51" y="27"/>
                  </a:cubicBezTo>
                  <a:cubicBezTo>
                    <a:pt x="51" y="34"/>
                    <a:pt x="49" y="40"/>
                    <a:pt x="44" y="45"/>
                  </a:cubicBezTo>
                  <a:cubicBezTo>
                    <a:pt x="40" y="50"/>
                    <a:pt x="34" y="52"/>
                    <a:pt x="25" y="52"/>
                  </a:cubicBezTo>
                  <a:cubicBezTo>
                    <a:pt x="17" y="52"/>
                    <a:pt x="11" y="50"/>
                    <a:pt x="6" y="45"/>
                  </a:cubicBezTo>
                  <a:cubicBezTo>
                    <a:pt x="2" y="40"/>
                    <a:pt x="0" y="34"/>
                    <a:pt x="0" y="27"/>
                  </a:cubicBezTo>
                  <a:close/>
                  <a:moveTo>
                    <a:pt x="44" y="80"/>
                  </a:moveTo>
                  <a:cubicBezTo>
                    <a:pt x="44" y="264"/>
                    <a:pt x="44" y="264"/>
                    <a:pt x="44" y="264"/>
                  </a:cubicBezTo>
                  <a:cubicBezTo>
                    <a:pt x="4" y="264"/>
                    <a:pt x="4" y="264"/>
                    <a:pt x="4" y="264"/>
                  </a:cubicBezTo>
                  <a:cubicBezTo>
                    <a:pt x="4" y="80"/>
                    <a:pt x="4" y="80"/>
                    <a:pt x="4" y="80"/>
                  </a:cubicBezTo>
                  <a:lnTo>
                    <a:pt x="44" y="8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45" name="Freeform 20"/>
            <p:cNvSpPr/>
            <p:nvPr/>
          </p:nvSpPr>
          <p:spPr>
            <a:xfrm>
              <a:off x="8968680" y="10094400"/>
              <a:ext cx="109800" cy="221760"/>
            </a:xfrm>
            <a:custGeom>
              <a:avLst/>
              <a:gdLst>
                <a:gd name="textAreaLeft" fmla="*/ 0 w 109800"/>
                <a:gd name="textAreaRight" fmla="*/ 116640 w 109800"/>
                <a:gd name="textAreaTop" fmla="*/ 0 h 221760"/>
                <a:gd name="textAreaBottom" fmla="*/ 228600 h 221760"/>
              </a:gdLst>
              <a:ahLst/>
              <a:rect l="textAreaLeft" t="textAreaTop" r="textAreaRight" b="textAreaBottom"/>
              <a:pathLst>
                <a:path w="131" h="256">
                  <a:moveTo>
                    <a:pt x="131" y="217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3"/>
                    <a:pt x="116" y="254"/>
                  </a:cubicBezTo>
                  <a:cubicBezTo>
                    <a:pt x="110" y="256"/>
                    <a:pt x="104" y="256"/>
                    <a:pt x="98" y="256"/>
                  </a:cubicBezTo>
                  <a:cubicBezTo>
                    <a:pt x="78" y="256"/>
                    <a:pt x="64" y="251"/>
                    <a:pt x="55" y="241"/>
                  </a:cubicBezTo>
                  <a:cubicBezTo>
                    <a:pt x="46" y="230"/>
                    <a:pt x="42" y="215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90"/>
                    <a:pt x="79" y="190"/>
                    <a:pt x="79" y="190"/>
                  </a:cubicBezTo>
                  <a:cubicBezTo>
                    <a:pt x="79" y="202"/>
                    <a:pt x="82" y="210"/>
                    <a:pt x="86" y="215"/>
                  </a:cubicBezTo>
                  <a:cubicBezTo>
                    <a:pt x="91" y="220"/>
                    <a:pt x="98" y="222"/>
                    <a:pt x="107" y="222"/>
                  </a:cubicBezTo>
                  <a:cubicBezTo>
                    <a:pt x="112" y="222"/>
                    <a:pt x="116" y="222"/>
                    <a:pt x="119" y="221"/>
                  </a:cubicBezTo>
                  <a:cubicBezTo>
                    <a:pt x="123" y="220"/>
                    <a:pt x="127" y="219"/>
                    <a:pt x="131" y="217"/>
                  </a:cubicBez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46" name="Freeform 21"/>
            <p:cNvSpPr/>
            <p:nvPr/>
          </p:nvSpPr>
          <p:spPr>
            <a:xfrm>
              <a:off x="9104400" y="10074240"/>
              <a:ext cx="155520" cy="241200"/>
            </a:xfrm>
            <a:custGeom>
              <a:avLst/>
              <a:gdLst>
                <a:gd name="textAreaLeft" fmla="*/ 0 w 155520"/>
                <a:gd name="textAreaRight" fmla="*/ 162360 w 155520"/>
                <a:gd name="textAreaTop" fmla="*/ 0 h 241200"/>
                <a:gd name="textAreaBottom" fmla="*/ 248040 h 241200"/>
              </a:gdLst>
              <a:ahLst/>
              <a:rect l="textAreaLeft" t="textAreaTop" r="textAreaRight" b="textAreaBottom"/>
              <a:pathLst>
                <a:path w="182" h="278">
                  <a:moveTo>
                    <a:pt x="177" y="234"/>
                  </a:moveTo>
                  <a:cubicBezTo>
                    <a:pt x="170" y="247"/>
                    <a:pt x="159" y="257"/>
                    <a:pt x="146" y="266"/>
                  </a:cubicBezTo>
                  <a:cubicBezTo>
                    <a:pt x="132" y="274"/>
                    <a:pt x="116" y="278"/>
                    <a:pt x="95" y="278"/>
                  </a:cubicBezTo>
                  <a:cubicBezTo>
                    <a:pt x="79" y="278"/>
                    <a:pt x="66" y="276"/>
                    <a:pt x="54" y="271"/>
                  </a:cubicBezTo>
                  <a:cubicBezTo>
                    <a:pt x="42" y="266"/>
                    <a:pt x="32" y="260"/>
                    <a:pt x="24" y="251"/>
                  </a:cubicBezTo>
                  <a:cubicBezTo>
                    <a:pt x="16" y="243"/>
                    <a:pt x="10" y="233"/>
                    <a:pt x="6" y="221"/>
                  </a:cubicBezTo>
                  <a:cubicBezTo>
                    <a:pt x="2" y="210"/>
                    <a:pt x="0" y="197"/>
                    <a:pt x="0" y="184"/>
                  </a:cubicBezTo>
                  <a:cubicBezTo>
                    <a:pt x="0" y="171"/>
                    <a:pt x="2" y="159"/>
                    <a:pt x="6" y="147"/>
                  </a:cubicBezTo>
                  <a:cubicBezTo>
                    <a:pt x="11" y="135"/>
                    <a:pt x="17" y="125"/>
                    <a:pt x="25" y="116"/>
                  </a:cubicBezTo>
                  <a:cubicBezTo>
                    <a:pt x="33" y="107"/>
                    <a:pt x="43" y="100"/>
                    <a:pt x="54" y="95"/>
                  </a:cubicBezTo>
                  <a:cubicBezTo>
                    <a:pt x="66" y="90"/>
                    <a:pt x="79" y="88"/>
                    <a:pt x="94" y="88"/>
                  </a:cubicBezTo>
                  <a:cubicBezTo>
                    <a:pt x="109" y="88"/>
                    <a:pt x="122" y="90"/>
                    <a:pt x="133" y="95"/>
                  </a:cubicBezTo>
                  <a:cubicBezTo>
                    <a:pt x="144" y="100"/>
                    <a:pt x="153" y="107"/>
                    <a:pt x="160" y="115"/>
                  </a:cubicBezTo>
                  <a:cubicBezTo>
                    <a:pt x="167" y="123"/>
                    <a:pt x="173" y="133"/>
                    <a:pt x="176" y="144"/>
                  </a:cubicBezTo>
                  <a:cubicBezTo>
                    <a:pt x="180" y="156"/>
                    <a:pt x="182" y="168"/>
                    <a:pt x="182" y="180"/>
                  </a:cubicBezTo>
                  <a:cubicBezTo>
                    <a:pt x="182" y="194"/>
                    <a:pt x="182" y="194"/>
                    <a:pt x="182" y="194"/>
                  </a:cubicBezTo>
                  <a:cubicBezTo>
                    <a:pt x="38" y="194"/>
                    <a:pt x="38" y="194"/>
                    <a:pt x="38" y="194"/>
                  </a:cubicBezTo>
                  <a:cubicBezTo>
                    <a:pt x="40" y="210"/>
                    <a:pt x="45" y="222"/>
                    <a:pt x="55" y="231"/>
                  </a:cubicBezTo>
                  <a:cubicBezTo>
                    <a:pt x="64" y="240"/>
                    <a:pt x="77" y="245"/>
                    <a:pt x="95" y="245"/>
                  </a:cubicBezTo>
                  <a:cubicBezTo>
                    <a:pt x="107" y="245"/>
                    <a:pt x="117" y="243"/>
                    <a:pt x="124" y="237"/>
                  </a:cubicBezTo>
                  <a:cubicBezTo>
                    <a:pt x="132" y="232"/>
                    <a:pt x="139" y="225"/>
                    <a:pt x="144" y="216"/>
                  </a:cubicBezTo>
                  <a:lnTo>
                    <a:pt x="177" y="234"/>
                  </a:lnTo>
                  <a:close/>
                  <a:moveTo>
                    <a:pt x="94" y="120"/>
                  </a:moveTo>
                  <a:cubicBezTo>
                    <a:pt x="78" y="120"/>
                    <a:pt x="66" y="125"/>
                    <a:pt x="56" y="133"/>
                  </a:cubicBezTo>
                  <a:cubicBezTo>
                    <a:pt x="47" y="142"/>
                    <a:pt x="41" y="154"/>
                    <a:pt x="39" y="169"/>
                  </a:cubicBezTo>
                  <a:cubicBezTo>
                    <a:pt x="143" y="169"/>
                    <a:pt x="143" y="169"/>
                    <a:pt x="143" y="169"/>
                  </a:cubicBezTo>
                  <a:cubicBezTo>
                    <a:pt x="142" y="155"/>
                    <a:pt x="138" y="143"/>
                    <a:pt x="130" y="134"/>
                  </a:cubicBezTo>
                  <a:cubicBezTo>
                    <a:pt x="122" y="125"/>
                    <a:pt x="110" y="120"/>
                    <a:pt x="94" y="120"/>
                  </a:cubicBezTo>
                  <a:close/>
                  <a:moveTo>
                    <a:pt x="88" y="74"/>
                  </a:moveTo>
                  <a:cubicBezTo>
                    <a:pt x="73" y="59"/>
                    <a:pt x="73" y="59"/>
                    <a:pt x="73" y="5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47" y="18"/>
                    <a:pt x="147" y="18"/>
                    <a:pt x="147" y="18"/>
                  </a:cubicBezTo>
                  <a:lnTo>
                    <a:pt x="88" y="74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47" name="Freeform 22"/>
            <p:cNvSpPr/>
            <p:nvPr/>
          </p:nvSpPr>
          <p:spPr>
            <a:xfrm>
              <a:off x="7304760" y="9806400"/>
              <a:ext cx="275040" cy="207360"/>
            </a:xfrm>
            <a:custGeom>
              <a:avLst/>
              <a:gdLst>
                <a:gd name="textAreaLeft" fmla="*/ 0 w 275040"/>
                <a:gd name="textAreaRight" fmla="*/ 281880 w 275040"/>
                <a:gd name="textAreaTop" fmla="*/ 0 h 207360"/>
                <a:gd name="textAreaBottom" fmla="*/ 214200 h 207360"/>
              </a:gdLst>
              <a:ahLst/>
              <a:rect l="textAreaLeft" t="textAreaTop" r="textAreaRight" b="textAreaBottom"/>
              <a:pathLst>
                <a:path w="473" h="360">
                  <a:moveTo>
                    <a:pt x="473" y="360"/>
                  </a:moveTo>
                  <a:lnTo>
                    <a:pt x="473" y="0"/>
                  </a:lnTo>
                  <a:lnTo>
                    <a:pt x="308" y="0"/>
                  </a:lnTo>
                  <a:lnTo>
                    <a:pt x="308" y="244"/>
                  </a:lnTo>
                  <a:lnTo>
                    <a:pt x="184" y="0"/>
                  </a:lnTo>
                  <a:lnTo>
                    <a:pt x="0" y="0"/>
                  </a:lnTo>
                  <a:lnTo>
                    <a:pt x="186" y="360"/>
                  </a:lnTo>
                  <a:lnTo>
                    <a:pt x="473" y="36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48" name="Rectangle 23"/>
            <p:cNvSpPr/>
            <p:nvPr/>
          </p:nvSpPr>
          <p:spPr>
            <a:xfrm>
              <a:off x="7164000" y="9806400"/>
              <a:ext cx="96120" cy="207360"/>
            </a:xfrm>
            <a:prstGeom prst="rect">
              <a:avLst/>
            </a:prstGeom>
            <a:solidFill>
              <a:schemeClr val="bg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1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</p:grpSp>
      <p:pic>
        <p:nvPicPr>
          <p:cNvPr id="49" name="" descr=""/>
          <p:cNvPicPr/>
          <p:nvPr/>
        </p:nvPicPr>
        <p:blipFill>
          <a:blip r:embed="rId7"/>
          <a:stretch/>
        </p:blipFill>
        <p:spPr>
          <a:xfrm>
            <a:off x="2955600" y="9540000"/>
            <a:ext cx="1987920" cy="1073520"/>
          </a:xfrm>
          <a:prstGeom prst="rect">
            <a:avLst/>
          </a:prstGeom>
          <a:ln w="0">
            <a:noFill/>
          </a:ln>
        </p:spPr>
      </p:pic>
      <p:pic>
        <p:nvPicPr>
          <p:cNvPr id="50" name="" descr=""/>
          <p:cNvPicPr/>
          <p:nvPr/>
        </p:nvPicPr>
        <p:blipFill>
          <a:blip r:embed="rId8"/>
          <a:stretch/>
        </p:blipFill>
        <p:spPr>
          <a:xfrm>
            <a:off x="9432000" y="9495000"/>
            <a:ext cx="1860840" cy="1097640"/>
          </a:xfrm>
          <a:prstGeom prst="rect">
            <a:avLst/>
          </a:prstGeom>
          <a:ln w="0">
            <a:noFill/>
          </a:ln>
        </p:spPr>
      </p:pic>
      <p:cxnSp>
        <p:nvCxnSpPr>
          <p:cNvPr id="51" name="Connecteur droit 35"/>
          <p:cNvCxnSpPr/>
          <p:nvPr/>
        </p:nvCxnSpPr>
        <p:spPr>
          <a:xfrm>
            <a:off x="435600" y="9417600"/>
            <a:ext cx="13824720" cy="7920"/>
          </a:xfrm>
          <a:prstGeom prst="straightConnector1">
            <a:avLst/>
          </a:prstGeom>
          <a:ln w="25400">
            <a:solidFill>
              <a:srgbClr val="ffffff"/>
            </a:solidFill>
            <a:round/>
          </a:ln>
        </p:spPr>
      </p:cxnSp>
      <p:pic>
        <p:nvPicPr>
          <p:cNvPr id="52" name="" descr=""/>
          <p:cNvPicPr/>
          <p:nvPr/>
        </p:nvPicPr>
        <p:blipFill>
          <a:blip r:embed="rId9"/>
          <a:stretch/>
        </p:blipFill>
        <p:spPr>
          <a:xfrm>
            <a:off x="11628000" y="9631800"/>
            <a:ext cx="824040" cy="824040"/>
          </a:xfrm>
          <a:prstGeom prst="rect">
            <a:avLst/>
          </a:prstGeom>
          <a:ln w="0">
            <a:noFill/>
          </a:ln>
        </p:spPr>
      </p:pic>
      <p:pic>
        <p:nvPicPr>
          <p:cNvPr id="53" name="" descr=""/>
          <p:cNvPicPr/>
          <p:nvPr/>
        </p:nvPicPr>
        <p:blipFill>
          <a:blip r:embed="rId10"/>
          <a:stretch/>
        </p:blipFill>
        <p:spPr>
          <a:xfrm>
            <a:off x="360000" y="9486000"/>
            <a:ext cx="2415240" cy="1194840"/>
          </a:xfrm>
          <a:prstGeom prst="rect">
            <a:avLst/>
          </a:prstGeom>
          <a:ln w="0">
            <a:noFill/>
          </a:ln>
        </p:spPr>
      </p:pic>
      <p:sp>
        <p:nvSpPr>
          <p:cNvPr id="54" name="PlaceHolder 1"/>
          <p:cNvSpPr>
            <a:spLocks noGrp="1"/>
          </p:cNvSpPr>
          <p:nvPr>
            <p:ph type="dt" idx="1"/>
          </p:nvPr>
        </p:nvSpPr>
        <p:spPr>
          <a:xfrm>
            <a:off x="860040" y="1706040"/>
            <a:ext cx="3357000" cy="619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&lt;date/heure&gt;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</a:t>
            </a: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pour </a:t>
            </a: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éditer le </a:t>
            </a: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format </a:t>
            </a: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du </a:t>
            </a: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texte-</a:t>
            </a: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11"/>
    <p:sldLayoutId id="2147483650" r:id="rId12"/>
    <p:sldLayoutId id="2147483651" r:id="rId13"/>
    <p:sldLayoutId id="2147483652" r:id="rId14"/>
    <p:sldLayoutId id="2147483653" r:id="rId15"/>
    <p:sldLayoutId id="2147483654" r:id="rId16"/>
    <p:sldLayoutId id="2147483655" r:id="rId17"/>
    <p:sldLayoutId id="2147483656" r:id="rId18"/>
    <p:sldLayoutId id="2147483657" r:id="rId19"/>
    <p:sldLayoutId id="2147483658" r:id="rId20"/>
    <p:sldLayoutId id="2147483659" r:id="rId21"/>
    <p:sldLayoutId id="2147483660" r:id="rId2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Connecteur droit 6"/>
          <p:cNvCxnSpPr/>
          <p:nvPr/>
        </p:nvCxnSpPr>
        <p:spPr>
          <a:xfrm>
            <a:off x="435600" y="9418680"/>
            <a:ext cx="13363560" cy="6840"/>
          </a:xfrm>
          <a:prstGeom prst="straightConnector1">
            <a:avLst/>
          </a:prstGeom>
          <a:ln w="25400">
            <a:solidFill>
              <a:srgbClr val="000000"/>
            </a:solidFill>
            <a:round/>
          </a:ln>
        </p:spPr>
      </p:cxnSp>
      <p:cxnSp>
        <p:nvCxnSpPr>
          <p:cNvPr id="94" name="Connecteur droit 7"/>
          <p:cNvCxnSpPr/>
          <p:nvPr/>
        </p:nvCxnSpPr>
        <p:spPr>
          <a:xfrm flipV="1">
            <a:off x="443520" y="341280"/>
            <a:ext cx="6840" cy="1394640"/>
          </a:xfrm>
          <a:prstGeom prst="straightConnector1">
            <a:avLst/>
          </a:prstGeom>
          <a:ln w="25400">
            <a:solidFill>
              <a:srgbClr val="000000"/>
            </a:solidFill>
            <a:round/>
          </a:ln>
        </p:spPr>
      </p:cxnSp>
      <p:grpSp>
        <p:nvGrpSpPr>
          <p:cNvPr id="95" name="Group 4"/>
          <p:cNvGrpSpPr/>
          <p:nvPr/>
        </p:nvGrpSpPr>
        <p:grpSpPr>
          <a:xfrm>
            <a:off x="7164000" y="9795600"/>
            <a:ext cx="2109240" cy="532440"/>
            <a:chOff x="7164000" y="9795600"/>
            <a:chExt cx="2109240" cy="532440"/>
          </a:xfrm>
        </p:grpSpPr>
        <p:sp>
          <p:nvSpPr>
            <p:cNvPr id="96" name="Freeform 5"/>
            <p:cNvSpPr/>
            <p:nvPr/>
          </p:nvSpPr>
          <p:spPr>
            <a:xfrm>
              <a:off x="7164000" y="10105560"/>
              <a:ext cx="417600" cy="222480"/>
            </a:xfrm>
            <a:custGeom>
              <a:avLst/>
              <a:gdLst>
                <a:gd name="textAreaLeft" fmla="*/ 0 w 417600"/>
                <a:gd name="textAreaRight" fmla="*/ 424080 w 417600"/>
                <a:gd name="textAreaTop" fmla="*/ 0 h 222480"/>
                <a:gd name="textAreaBottom" fmla="*/ 228960 h 222480"/>
              </a:gdLst>
              <a:ahLst/>
              <a:rect l="textAreaLeft" t="textAreaTop" r="textAreaRight" b="textAreaBottom"/>
              <a:pathLst>
                <a:path w="472" h="256">
                  <a:moveTo>
                    <a:pt x="355" y="19"/>
                  </a:moveTo>
                  <a:cubicBezTo>
                    <a:pt x="355" y="0"/>
                    <a:pt x="355" y="0"/>
                    <a:pt x="355" y="0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472" y="19"/>
                    <a:pt x="472" y="19"/>
                    <a:pt x="472" y="19"/>
                  </a:cubicBezTo>
                  <a:cubicBezTo>
                    <a:pt x="472" y="152"/>
                    <a:pt x="369" y="256"/>
                    <a:pt x="236" y="256"/>
                  </a:cubicBezTo>
                  <a:cubicBezTo>
                    <a:pt x="103" y="256"/>
                    <a:pt x="0" y="152"/>
                    <a:pt x="0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91"/>
                    <a:pt x="167" y="144"/>
                    <a:pt x="236" y="144"/>
                  </a:cubicBezTo>
                  <a:cubicBezTo>
                    <a:pt x="305" y="144"/>
                    <a:pt x="355" y="91"/>
                    <a:pt x="355" y="19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97" name="Freeform 6"/>
            <p:cNvSpPr/>
            <p:nvPr/>
          </p:nvSpPr>
          <p:spPr>
            <a:xfrm>
              <a:off x="7749000" y="9807840"/>
              <a:ext cx="172440" cy="206640"/>
            </a:xfrm>
            <a:custGeom>
              <a:avLst/>
              <a:gdLst>
                <a:gd name="textAreaLeft" fmla="*/ 0 w 172440"/>
                <a:gd name="textAreaRight" fmla="*/ 178920 w 172440"/>
                <a:gd name="textAreaTop" fmla="*/ 0 h 206640"/>
                <a:gd name="textAreaBottom" fmla="*/ 213120 h 206640"/>
              </a:gdLst>
              <a:ahLst/>
              <a:rect l="textAreaLeft" t="textAreaTop" r="textAreaRight" b="textAreaBottom"/>
              <a:pathLst>
                <a:path w="300" h="359">
                  <a:moveTo>
                    <a:pt x="59" y="91"/>
                  </a:moveTo>
                  <a:lnTo>
                    <a:pt x="59" y="359"/>
                  </a:lnTo>
                  <a:lnTo>
                    <a:pt x="0" y="359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28" y="262"/>
                  </a:lnTo>
                  <a:lnTo>
                    <a:pt x="243" y="296"/>
                  </a:lnTo>
                  <a:lnTo>
                    <a:pt x="242" y="259"/>
                  </a:lnTo>
                  <a:lnTo>
                    <a:pt x="242" y="0"/>
                  </a:lnTo>
                  <a:lnTo>
                    <a:pt x="300" y="0"/>
                  </a:lnTo>
                  <a:lnTo>
                    <a:pt x="300" y="359"/>
                  </a:lnTo>
                  <a:lnTo>
                    <a:pt x="233" y="359"/>
                  </a:lnTo>
                  <a:lnTo>
                    <a:pt x="71" y="87"/>
                  </a:lnTo>
                  <a:lnTo>
                    <a:pt x="56" y="57"/>
                  </a:lnTo>
                  <a:lnTo>
                    <a:pt x="59" y="91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98" name="Freeform 7"/>
            <p:cNvSpPr/>
            <p:nvPr/>
          </p:nvSpPr>
          <p:spPr>
            <a:xfrm>
              <a:off x="7964280" y="9853920"/>
              <a:ext cx="171000" cy="164160"/>
            </a:xfrm>
            <a:custGeom>
              <a:avLst/>
              <a:gdLst>
                <a:gd name="textAreaLeft" fmla="*/ 0 w 171000"/>
                <a:gd name="textAreaRight" fmla="*/ 177480 w 171000"/>
                <a:gd name="textAreaTop" fmla="*/ 0 h 164160"/>
                <a:gd name="textAreaBottom" fmla="*/ 170640 h 164160"/>
              </a:gdLst>
              <a:ahLst/>
              <a:rect l="textAreaLeft" t="textAreaTop" r="textAreaRight" b="textAreaBottom"/>
              <a:pathLst>
                <a:path w="198" h="191">
                  <a:moveTo>
                    <a:pt x="57" y="191"/>
                  </a:moveTo>
                  <a:cubicBezTo>
                    <a:pt x="39" y="191"/>
                    <a:pt x="25" y="187"/>
                    <a:pt x="15" y="178"/>
                  </a:cubicBezTo>
                  <a:cubicBezTo>
                    <a:pt x="5" y="170"/>
                    <a:pt x="0" y="159"/>
                    <a:pt x="0" y="145"/>
                  </a:cubicBezTo>
                  <a:cubicBezTo>
                    <a:pt x="0" y="134"/>
                    <a:pt x="2" y="126"/>
                    <a:pt x="6" y="119"/>
                  </a:cubicBezTo>
                  <a:cubicBezTo>
                    <a:pt x="10" y="113"/>
                    <a:pt x="16" y="107"/>
                    <a:pt x="23" y="103"/>
                  </a:cubicBezTo>
                  <a:cubicBezTo>
                    <a:pt x="29" y="99"/>
                    <a:pt x="37" y="95"/>
                    <a:pt x="47" y="93"/>
                  </a:cubicBezTo>
                  <a:cubicBezTo>
                    <a:pt x="56" y="90"/>
                    <a:pt x="69" y="87"/>
                    <a:pt x="84" y="83"/>
                  </a:cubicBezTo>
                  <a:cubicBezTo>
                    <a:pt x="101" y="80"/>
                    <a:pt x="112" y="76"/>
                    <a:pt x="119" y="73"/>
                  </a:cubicBezTo>
                  <a:cubicBezTo>
                    <a:pt x="125" y="69"/>
                    <a:pt x="128" y="64"/>
                    <a:pt x="128" y="57"/>
                  </a:cubicBezTo>
                  <a:cubicBezTo>
                    <a:pt x="128" y="50"/>
                    <a:pt x="126" y="45"/>
                    <a:pt x="120" y="39"/>
                  </a:cubicBezTo>
                  <a:cubicBezTo>
                    <a:pt x="114" y="34"/>
                    <a:pt x="105" y="32"/>
                    <a:pt x="91" y="32"/>
                  </a:cubicBezTo>
                  <a:cubicBezTo>
                    <a:pt x="77" y="32"/>
                    <a:pt x="67" y="35"/>
                    <a:pt x="58" y="42"/>
                  </a:cubicBezTo>
                  <a:cubicBezTo>
                    <a:pt x="50" y="48"/>
                    <a:pt x="44" y="57"/>
                    <a:pt x="40" y="69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11" y="39"/>
                    <a:pt x="23" y="24"/>
                    <a:pt x="39" y="15"/>
                  </a:cubicBezTo>
                  <a:cubicBezTo>
                    <a:pt x="54" y="5"/>
                    <a:pt x="72" y="0"/>
                    <a:pt x="92" y="0"/>
                  </a:cubicBezTo>
                  <a:cubicBezTo>
                    <a:pt x="115" y="0"/>
                    <a:pt x="133" y="6"/>
                    <a:pt x="146" y="17"/>
                  </a:cubicBezTo>
                  <a:cubicBezTo>
                    <a:pt x="160" y="28"/>
                    <a:pt x="166" y="44"/>
                    <a:pt x="166" y="66"/>
                  </a:cubicBezTo>
                  <a:cubicBezTo>
                    <a:pt x="166" y="135"/>
                    <a:pt x="166" y="135"/>
                    <a:pt x="166" y="135"/>
                  </a:cubicBezTo>
                  <a:cubicBezTo>
                    <a:pt x="166" y="145"/>
                    <a:pt x="168" y="151"/>
                    <a:pt x="171" y="155"/>
                  </a:cubicBezTo>
                  <a:cubicBezTo>
                    <a:pt x="174" y="158"/>
                    <a:pt x="179" y="160"/>
                    <a:pt x="185" y="160"/>
                  </a:cubicBezTo>
                  <a:cubicBezTo>
                    <a:pt x="187" y="160"/>
                    <a:pt x="190" y="159"/>
                    <a:pt x="192" y="159"/>
                  </a:cubicBezTo>
                  <a:cubicBezTo>
                    <a:pt x="194" y="159"/>
                    <a:pt x="196" y="158"/>
                    <a:pt x="198" y="157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5" y="185"/>
                    <a:pt x="191" y="187"/>
                    <a:pt x="186" y="188"/>
                  </a:cubicBezTo>
                  <a:cubicBezTo>
                    <a:pt x="181" y="190"/>
                    <a:pt x="176" y="190"/>
                    <a:pt x="170" y="190"/>
                  </a:cubicBezTo>
                  <a:cubicBezTo>
                    <a:pt x="156" y="190"/>
                    <a:pt x="145" y="187"/>
                    <a:pt x="139" y="179"/>
                  </a:cubicBezTo>
                  <a:cubicBezTo>
                    <a:pt x="132" y="172"/>
                    <a:pt x="129" y="160"/>
                    <a:pt x="129" y="143"/>
                  </a:cubicBezTo>
                  <a:cubicBezTo>
                    <a:pt x="123" y="158"/>
                    <a:pt x="114" y="170"/>
                    <a:pt x="101" y="178"/>
                  </a:cubicBezTo>
                  <a:cubicBezTo>
                    <a:pt x="88" y="187"/>
                    <a:pt x="74" y="191"/>
                    <a:pt x="57" y="191"/>
                  </a:cubicBezTo>
                  <a:close/>
                  <a:moveTo>
                    <a:pt x="72" y="161"/>
                  </a:moveTo>
                  <a:cubicBezTo>
                    <a:pt x="80" y="161"/>
                    <a:pt x="88" y="159"/>
                    <a:pt x="95" y="156"/>
                  </a:cubicBezTo>
                  <a:cubicBezTo>
                    <a:pt x="102" y="153"/>
                    <a:pt x="108" y="148"/>
                    <a:pt x="113" y="143"/>
                  </a:cubicBezTo>
                  <a:cubicBezTo>
                    <a:pt x="118" y="137"/>
                    <a:pt x="122" y="131"/>
                    <a:pt x="125" y="124"/>
                  </a:cubicBezTo>
                  <a:cubicBezTo>
                    <a:pt x="128" y="116"/>
                    <a:pt x="130" y="109"/>
                    <a:pt x="130" y="101"/>
                  </a:cubicBezTo>
                  <a:cubicBezTo>
                    <a:pt x="130" y="88"/>
                    <a:pt x="130" y="88"/>
                    <a:pt x="130" y="88"/>
                  </a:cubicBezTo>
                  <a:cubicBezTo>
                    <a:pt x="127" y="92"/>
                    <a:pt x="122" y="95"/>
                    <a:pt x="116" y="98"/>
                  </a:cubicBezTo>
                  <a:cubicBezTo>
                    <a:pt x="109" y="100"/>
                    <a:pt x="100" y="103"/>
                    <a:pt x="88" y="105"/>
                  </a:cubicBezTo>
                  <a:cubicBezTo>
                    <a:pt x="72" y="109"/>
                    <a:pt x="60" y="113"/>
                    <a:pt x="52" y="117"/>
                  </a:cubicBezTo>
                  <a:cubicBezTo>
                    <a:pt x="44" y="122"/>
                    <a:pt x="40" y="129"/>
                    <a:pt x="40" y="138"/>
                  </a:cubicBezTo>
                  <a:cubicBezTo>
                    <a:pt x="40" y="145"/>
                    <a:pt x="42" y="151"/>
                    <a:pt x="48" y="155"/>
                  </a:cubicBezTo>
                  <a:cubicBezTo>
                    <a:pt x="54" y="159"/>
                    <a:pt x="62" y="161"/>
                    <a:pt x="72" y="161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4960" bIns="8496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99" name="Freeform 8"/>
            <p:cNvSpPr/>
            <p:nvPr/>
          </p:nvSpPr>
          <p:spPr>
            <a:xfrm>
              <a:off x="8167320" y="9853920"/>
              <a:ext cx="147960" cy="160560"/>
            </a:xfrm>
            <a:custGeom>
              <a:avLst/>
              <a:gdLst>
                <a:gd name="textAreaLeft" fmla="*/ 0 w 147960"/>
                <a:gd name="textAreaRight" fmla="*/ 154440 w 147960"/>
                <a:gd name="textAreaTop" fmla="*/ 0 h 160560"/>
                <a:gd name="textAreaBottom" fmla="*/ 167040 h 160560"/>
              </a:gdLst>
              <a:ahLst/>
              <a:rect l="textAreaLeft" t="textAreaTop" r="textAreaRight" b="textAreaBottom"/>
              <a:pathLst>
                <a:path w="172" h="187">
                  <a:moveTo>
                    <a:pt x="0" y="187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2"/>
                    <a:pt x="54" y="20"/>
                    <a:pt x="65" y="12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4" y="21"/>
                  </a:cubicBezTo>
                  <a:cubicBezTo>
                    <a:pt x="166" y="35"/>
                    <a:pt x="172" y="53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70"/>
                    <a:pt x="129" y="57"/>
                    <a:pt x="122" y="48"/>
                  </a:cubicBezTo>
                  <a:cubicBezTo>
                    <a:pt x="115" y="38"/>
                    <a:pt x="104" y="33"/>
                    <a:pt x="88" y="33"/>
                  </a:cubicBezTo>
                  <a:cubicBezTo>
                    <a:pt x="73" y="33"/>
                    <a:pt x="61" y="39"/>
                    <a:pt x="53" y="50"/>
                  </a:cubicBezTo>
                  <a:cubicBezTo>
                    <a:pt x="44" y="61"/>
                    <a:pt x="40" y="77"/>
                    <a:pt x="40" y="97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3160" bIns="8316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0" name="Freeform 9"/>
            <p:cNvSpPr/>
            <p:nvPr/>
          </p:nvSpPr>
          <p:spPr>
            <a:xfrm>
              <a:off x="8344440" y="9795600"/>
              <a:ext cx="111240" cy="222480"/>
            </a:xfrm>
            <a:custGeom>
              <a:avLst/>
              <a:gdLst>
                <a:gd name="textAreaLeft" fmla="*/ 0 w 111240"/>
                <a:gd name="textAreaRight" fmla="*/ 118080 w 111240"/>
                <a:gd name="textAreaTop" fmla="*/ 0 h 222480"/>
                <a:gd name="textAreaBottom" fmla="*/ 228960 h 222480"/>
              </a:gdLst>
              <a:ahLst/>
              <a:rect l="textAreaLeft" t="textAreaTop" r="textAreaRight" b="textAreaBottom"/>
              <a:pathLst>
                <a:path w="131" h="256">
                  <a:moveTo>
                    <a:pt x="131" y="216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2"/>
                    <a:pt x="116" y="254"/>
                  </a:cubicBezTo>
                  <a:cubicBezTo>
                    <a:pt x="111" y="255"/>
                    <a:pt x="105" y="256"/>
                    <a:pt x="98" y="256"/>
                  </a:cubicBezTo>
                  <a:cubicBezTo>
                    <a:pt x="78" y="256"/>
                    <a:pt x="64" y="251"/>
                    <a:pt x="55" y="240"/>
                  </a:cubicBezTo>
                  <a:cubicBezTo>
                    <a:pt x="46" y="230"/>
                    <a:pt x="42" y="214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89"/>
                    <a:pt x="79" y="189"/>
                    <a:pt x="79" y="189"/>
                  </a:cubicBezTo>
                  <a:cubicBezTo>
                    <a:pt x="79" y="201"/>
                    <a:pt x="82" y="210"/>
                    <a:pt x="86" y="214"/>
                  </a:cubicBezTo>
                  <a:cubicBezTo>
                    <a:pt x="91" y="219"/>
                    <a:pt x="98" y="222"/>
                    <a:pt x="107" y="222"/>
                  </a:cubicBezTo>
                  <a:cubicBezTo>
                    <a:pt x="112" y="222"/>
                    <a:pt x="116" y="221"/>
                    <a:pt x="120" y="220"/>
                  </a:cubicBezTo>
                  <a:cubicBezTo>
                    <a:pt x="123" y="219"/>
                    <a:pt x="127" y="218"/>
                    <a:pt x="131" y="216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1" name="Freeform 10"/>
            <p:cNvSpPr/>
            <p:nvPr/>
          </p:nvSpPr>
          <p:spPr>
            <a:xfrm>
              <a:off x="8481600" y="9853920"/>
              <a:ext cx="156960" cy="164160"/>
            </a:xfrm>
            <a:custGeom>
              <a:avLst/>
              <a:gdLst>
                <a:gd name="textAreaLeft" fmla="*/ 0 w 156960"/>
                <a:gd name="textAreaRight" fmla="*/ 163440 w 156960"/>
                <a:gd name="textAreaTop" fmla="*/ 0 h 164160"/>
                <a:gd name="textAreaBottom" fmla="*/ 170640 h 164160"/>
              </a:gdLst>
              <a:ahLst/>
              <a:rect l="textAreaLeft" t="textAreaTop" r="textAreaRight" b="textAreaBottom"/>
              <a:pathLst>
                <a:path w="182" h="191">
                  <a:moveTo>
                    <a:pt x="177" y="147"/>
                  </a:moveTo>
                  <a:cubicBezTo>
                    <a:pt x="170" y="159"/>
                    <a:pt x="159" y="170"/>
                    <a:pt x="146" y="178"/>
                  </a:cubicBezTo>
                  <a:cubicBezTo>
                    <a:pt x="132" y="187"/>
                    <a:pt x="116" y="191"/>
                    <a:pt x="95" y="191"/>
                  </a:cubicBezTo>
                  <a:cubicBezTo>
                    <a:pt x="80" y="191"/>
                    <a:pt x="66" y="188"/>
                    <a:pt x="54" y="184"/>
                  </a:cubicBezTo>
                  <a:cubicBezTo>
                    <a:pt x="42" y="179"/>
                    <a:pt x="32" y="172"/>
                    <a:pt x="24" y="164"/>
                  </a:cubicBezTo>
                  <a:cubicBezTo>
                    <a:pt x="16" y="156"/>
                    <a:pt x="10" y="146"/>
                    <a:pt x="6" y="134"/>
                  </a:cubicBezTo>
                  <a:cubicBezTo>
                    <a:pt x="2" y="122"/>
                    <a:pt x="0" y="110"/>
                    <a:pt x="0" y="97"/>
                  </a:cubicBezTo>
                  <a:cubicBezTo>
                    <a:pt x="0" y="84"/>
                    <a:pt x="2" y="71"/>
                    <a:pt x="6" y="60"/>
                  </a:cubicBezTo>
                  <a:cubicBezTo>
                    <a:pt x="11" y="48"/>
                    <a:pt x="17" y="37"/>
                    <a:pt x="25" y="29"/>
                  </a:cubicBezTo>
                  <a:cubicBezTo>
                    <a:pt x="33" y="20"/>
                    <a:pt x="43" y="13"/>
                    <a:pt x="54" y="8"/>
                  </a:cubicBezTo>
                  <a:cubicBezTo>
                    <a:pt x="66" y="3"/>
                    <a:pt x="79" y="0"/>
                    <a:pt x="94" y="0"/>
                  </a:cubicBezTo>
                  <a:cubicBezTo>
                    <a:pt x="109" y="0"/>
                    <a:pt x="122" y="3"/>
                    <a:pt x="133" y="8"/>
                  </a:cubicBezTo>
                  <a:cubicBezTo>
                    <a:pt x="144" y="13"/>
                    <a:pt x="153" y="19"/>
                    <a:pt x="160" y="28"/>
                  </a:cubicBezTo>
                  <a:cubicBezTo>
                    <a:pt x="167" y="36"/>
                    <a:pt x="173" y="46"/>
                    <a:pt x="176" y="57"/>
                  </a:cubicBezTo>
                  <a:cubicBezTo>
                    <a:pt x="180" y="68"/>
                    <a:pt x="182" y="80"/>
                    <a:pt x="182" y="93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5"/>
                    <a:pt x="55" y="144"/>
                  </a:cubicBezTo>
                  <a:cubicBezTo>
                    <a:pt x="64" y="153"/>
                    <a:pt x="78" y="158"/>
                    <a:pt x="95" y="158"/>
                  </a:cubicBezTo>
                  <a:cubicBezTo>
                    <a:pt x="107" y="158"/>
                    <a:pt x="117" y="155"/>
                    <a:pt x="125" y="150"/>
                  </a:cubicBezTo>
                  <a:cubicBezTo>
                    <a:pt x="132" y="145"/>
                    <a:pt x="139" y="138"/>
                    <a:pt x="144" y="128"/>
                  </a:cubicBezTo>
                  <a:lnTo>
                    <a:pt x="177" y="147"/>
                  </a:lnTo>
                  <a:close/>
                  <a:moveTo>
                    <a:pt x="94" y="33"/>
                  </a:moveTo>
                  <a:cubicBezTo>
                    <a:pt x="78" y="33"/>
                    <a:pt x="66" y="37"/>
                    <a:pt x="56" y="46"/>
                  </a:cubicBezTo>
                  <a:cubicBezTo>
                    <a:pt x="47" y="55"/>
                    <a:pt x="41" y="66"/>
                    <a:pt x="39" y="82"/>
                  </a:cubicBezTo>
                  <a:cubicBezTo>
                    <a:pt x="143" y="82"/>
                    <a:pt x="143" y="82"/>
                    <a:pt x="143" y="82"/>
                  </a:cubicBezTo>
                  <a:cubicBezTo>
                    <a:pt x="142" y="68"/>
                    <a:pt x="138" y="56"/>
                    <a:pt x="130" y="47"/>
                  </a:cubicBezTo>
                  <a:cubicBezTo>
                    <a:pt x="122" y="38"/>
                    <a:pt x="110" y="33"/>
                    <a:pt x="94" y="33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4960" bIns="8496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2" name="Freeform 11"/>
            <p:cNvSpPr/>
            <p:nvPr/>
          </p:nvSpPr>
          <p:spPr>
            <a:xfrm>
              <a:off x="8666280" y="9853920"/>
              <a:ext cx="142200" cy="164160"/>
            </a:xfrm>
            <a:custGeom>
              <a:avLst/>
              <a:gdLst>
                <a:gd name="textAreaLeft" fmla="*/ 0 w 142200"/>
                <a:gd name="textAreaRight" fmla="*/ 149040 w 142200"/>
                <a:gd name="textAreaTop" fmla="*/ 0 h 164160"/>
                <a:gd name="textAreaBottom" fmla="*/ 170640 h 164160"/>
              </a:gdLst>
              <a:ahLst/>
              <a:rect l="textAreaLeft" t="textAreaTop" r="textAreaRight" b="textAreaBottom"/>
              <a:pathLst>
                <a:path w="165" h="191">
                  <a:moveTo>
                    <a:pt x="0" y="155"/>
                  </a:moveTo>
                  <a:cubicBezTo>
                    <a:pt x="28" y="127"/>
                    <a:pt x="28" y="127"/>
                    <a:pt x="28" y="127"/>
                  </a:cubicBezTo>
                  <a:cubicBezTo>
                    <a:pt x="36" y="138"/>
                    <a:pt x="44" y="145"/>
                    <a:pt x="54" y="150"/>
                  </a:cubicBezTo>
                  <a:cubicBezTo>
                    <a:pt x="64" y="155"/>
                    <a:pt x="76" y="158"/>
                    <a:pt x="89" y="158"/>
                  </a:cubicBezTo>
                  <a:cubicBezTo>
                    <a:pt x="102" y="158"/>
                    <a:pt x="112" y="155"/>
                    <a:pt x="117" y="150"/>
                  </a:cubicBezTo>
                  <a:cubicBezTo>
                    <a:pt x="123" y="145"/>
                    <a:pt x="126" y="139"/>
                    <a:pt x="126" y="132"/>
                  </a:cubicBezTo>
                  <a:cubicBezTo>
                    <a:pt x="126" y="128"/>
                    <a:pt x="124" y="124"/>
                    <a:pt x="121" y="121"/>
                  </a:cubicBezTo>
                  <a:cubicBezTo>
                    <a:pt x="118" y="118"/>
                    <a:pt x="113" y="116"/>
                    <a:pt x="108" y="114"/>
                  </a:cubicBezTo>
                  <a:cubicBezTo>
                    <a:pt x="102" y="113"/>
                    <a:pt x="95" y="111"/>
                    <a:pt x="88" y="110"/>
                  </a:cubicBezTo>
                  <a:cubicBezTo>
                    <a:pt x="80" y="109"/>
                    <a:pt x="72" y="107"/>
                    <a:pt x="64" y="106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6" y="73"/>
                    <a:pt x="6" y="57"/>
                  </a:cubicBezTo>
                  <a:cubicBezTo>
                    <a:pt x="6" y="41"/>
                    <a:pt x="13" y="27"/>
                    <a:pt x="26" y="16"/>
                  </a:cubicBezTo>
                  <a:cubicBezTo>
                    <a:pt x="39" y="5"/>
                    <a:pt x="56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4"/>
                    <a:pt x="165" y="37"/>
                  </a:cubicBezTo>
                  <a:cubicBezTo>
                    <a:pt x="134" y="63"/>
                    <a:pt x="134" y="63"/>
                    <a:pt x="134" y="63"/>
                  </a:cubicBezTo>
                  <a:cubicBezTo>
                    <a:pt x="127" y="53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5"/>
                    <a:pt x="50" y="40"/>
                  </a:cubicBezTo>
                  <a:cubicBezTo>
                    <a:pt x="44" y="45"/>
                    <a:pt x="41" y="51"/>
                    <a:pt x="41" y="57"/>
                  </a:cubicBezTo>
                  <a:cubicBezTo>
                    <a:pt x="41" y="66"/>
                    <a:pt x="46" y="71"/>
                    <a:pt x="56" y="74"/>
                  </a:cubicBezTo>
                  <a:cubicBezTo>
                    <a:pt x="66" y="77"/>
                    <a:pt x="78" y="80"/>
                    <a:pt x="94" y="82"/>
                  </a:cubicBezTo>
                  <a:cubicBezTo>
                    <a:pt x="103" y="83"/>
                    <a:pt x="111" y="85"/>
                    <a:pt x="119" y="87"/>
                  </a:cubicBezTo>
                  <a:cubicBezTo>
                    <a:pt x="128" y="89"/>
                    <a:pt x="135" y="92"/>
                    <a:pt x="141" y="95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3"/>
                    <a:pt x="162" y="132"/>
                  </a:cubicBezTo>
                  <a:cubicBezTo>
                    <a:pt x="162" y="149"/>
                    <a:pt x="155" y="163"/>
                    <a:pt x="142" y="175"/>
                  </a:cubicBezTo>
                  <a:cubicBezTo>
                    <a:pt x="129" y="186"/>
                    <a:pt x="111" y="191"/>
                    <a:pt x="88" y="191"/>
                  </a:cubicBezTo>
                  <a:cubicBezTo>
                    <a:pt x="68" y="191"/>
                    <a:pt x="50" y="188"/>
                    <a:pt x="35" y="181"/>
                  </a:cubicBezTo>
                  <a:cubicBezTo>
                    <a:pt x="20" y="175"/>
                    <a:pt x="8" y="166"/>
                    <a:pt x="0" y="155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4960" bIns="8496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3" name="Freeform 12"/>
            <p:cNvSpPr/>
            <p:nvPr/>
          </p:nvSpPr>
          <p:spPr>
            <a:xfrm>
              <a:off x="7747560" y="10105560"/>
              <a:ext cx="168480" cy="210240"/>
            </a:xfrm>
            <a:custGeom>
              <a:avLst/>
              <a:gdLst>
                <a:gd name="textAreaLeft" fmla="*/ 0 w 168480"/>
                <a:gd name="textAreaRight" fmla="*/ 174960 w 168480"/>
                <a:gd name="textAreaTop" fmla="*/ 0 h 210240"/>
                <a:gd name="textAreaBottom" fmla="*/ 216720 h 210240"/>
              </a:gdLst>
              <a:ahLst/>
              <a:rect l="textAreaLeft" t="textAreaTop" r="textAreaRight" b="textAreaBottom"/>
              <a:pathLst>
                <a:path w="195" h="243">
                  <a:moveTo>
                    <a:pt x="156" y="0"/>
                  </a:moveTo>
                  <a:cubicBezTo>
                    <a:pt x="195" y="0"/>
                    <a:pt x="195" y="0"/>
                    <a:pt x="195" y="0"/>
                  </a:cubicBezTo>
                  <a:cubicBezTo>
                    <a:pt x="195" y="140"/>
                    <a:pt x="195" y="140"/>
                    <a:pt x="195" y="140"/>
                  </a:cubicBezTo>
                  <a:cubicBezTo>
                    <a:pt x="195" y="157"/>
                    <a:pt x="193" y="172"/>
                    <a:pt x="188" y="185"/>
                  </a:cubicBezTo>
                  <a:cubicBezTo>
                    <a:pt x="184" y="198"/>
                    <a:pt x="177" y="209"/>
                    <a:pt x="168" y="218"/>
                  </a:cubicBezTo>
                  <a:cubicBezTo>
                    <a:pt x="160" y="226"/>
                    <a:pt x="150" y="232"/>
                    <a:pt x="137" y="237"/>
                  </a:cubicBezTo>
                  <a:cubicBezTo>
                    <a:pt x="125" y="241"/>
                    <a:pt x="112" y="243"/>
                    <a:pt x="97" y="243"/>
                  </a:cubicBezTo>
                  <a:cubicBezTo>
                    <a:pt x="66" y="243"/>
                    <a:pt x="42" y="235"/>
                    <a:pt x="25" y="218"/>
                  </a:cubicBezTo>
                  <a:cubicBezTo>
                    <a:pt x="9" y="201"/>
                    <a:pt x="0" y="175"/>
                    <a:pt x="0" y="1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0" y="137"/>
                    <a:pt x="40" y="137"/>
                    <a:pt x="40" y="137"/>
                  </a:cubicBezTo>
                  <a:cubicBezTo>
                    <a:pt x="40" y="160"/>
                    <a:pt x="45" y="177"/>
                    <a:pt x="54" y="189"/>
                  </a:cubicBezTo>
                  <a:cubicBezTo>
                    <a:pt x="63" y="200"/>
                    <a:pt x="78" y="206"/>
                    <a:pt x="97" y="206"/>
                  </a:cubicBezTo>
                  <a:cubicBezTo>
                    <a:pt x="118" y="206"/>
                    <a:pt x="133" y="200"/>
                    <a:pt x="142" y="189"/>
                  </a:cubicBezTo>
                  <a:cubicBezTo>
                    <a:pt x="151" y="177"/>
                    <a:pt x="156" y="160"/>
                    <a:pt x="156" y="137"/>
                  </a:cubicBezTo>
                  <a:lnTo>
                    <a:pt x="156" y="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4" name="Freeform 13"/>
            <p:cNvSpPr/>
            <p:nvPr/>
          </p:nvSpPr>
          <p:spPr>
            <a:xfrm>
              <a:off x="7966080" y="10153440"/>
              <a:ext cx="147600" cy="160200"/>
            </a:xfrm>
            <a:custGeom>
              <a:avLst/>
              <a:gdLst>
                <a:gd name="textAreaLeft" fmla="*/ 0 w 147600"/>
                <a:gd name="textAreaRight" fmla="*/ 154080 w 147600"/>
                <a:gd name="textAreaTop" fmla="*/ 0 h 160200"/>
                <a:gd name="textAreaBottom" fmla="*/ 166680 h 160200"/>
              </a:gdLst>
              <a:ahLst/>
              <a:rect l="textAreaLeft" t="textAreaTop" r="textAreaRight" b="textAreaBottom"/>
              <a:pathLst>
                <a:path w="172" h="187">
                  <a:moveTo>
                    <a:pt x="0" y="187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6" y="31"/>
                    <a:pt x="55" y="19"/>
                    <a:pt x="66" y="11"/>
                  </a:cubicBezTo>
                  <a:cubicBezTo>
                    <a:pt x="77" y="4"/>
                    <a:pt x="90" y="0"/>
                    <a:pt x="105" y="0"/>
                  </a:cubicBezTo>
                  <a:cubicBezTo>
                    <a:pt x="126" y="0"/>
                    <a:pt x="143" y="7"/>
                    <a:pt x="155" y="20"/>
                  </a:cubicBezTo>
                  <a:cubicBezTo>
                    <a:pt x="166" y="34"/>
                    <a:pt x="172" y="52"/>
                    <a:pt x="172" y="75"/>
                  </a:cubicBezTo>
                  <a:cubicBezTo>
                    <a:pt x="172" y="187"/>
                    <a:pt x="172" y="187"/>
                    <a:pt x="172" y="187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2" y="85"/>
                    <a:pt x="132" y="85"/>
                    <a:pt x="132" y="85"/>
                  </a:cubicBezTo>
                  <a:cubicBezTo>
                    <a:pt x="132" y="69"/>
                    <a:pt x="129" y="56"/>
                    <a:pt x="122" y="47"/>
                  </a:cubicBezTo>
                  <a:cubicBezTo>
                    <a:pt x="116" y="37"/>
                    <a:pt x="104" y="33"/>
                    <a:pt x="88" y="33"/>
                  </a:cubicBezTo>
                  <a:cubicBezTo>
                    <a:pt x="73" y="33"/>
                    <a:pt x="62" y="38"/>
                    <a:pt x="53" y="49"/>
                  </a:cubicBezTo>
                  <a:cubicBezTo>
                    <a:pt x="44" y="61"/>
                    <a:pt x="40" y="76"/>
                    <a:pt x="40" y="96"/>
                  </a:cubicBezTo>
                  <a:cubicBezTo>
                    <a:pt x="40" y="187"/>
                    <a:pt x="40" y="187"/>
                    <a:pt x="40" y="187"/>
                  </a:cubicBezTo>
                  <a:lnTo>
                    <a:pt x="0" y="187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3160" bIns="8316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5" name="Freeform 14"/>
            <p:cNvSpPr/>
            <p:nvPr/>
          </p:nvSpPr>
          <p:spPr>
            <a:xfrm>
              <a:off x="8160480" y="10084680"/>
              <a:ext cx="39240" cy="228960"/>
            </a:xfrm>
            <a:custGeom>
              <a:avLst/>
              <a:gdLst>
                <a:gd name="textAreaLeft" fmla="*/ 0 w 39240"/>
                <a:gd name="textAreaRight" fmla="*/ 46080 w 39240"/>
                <a:gd name="textAreaTop" fmla="*/ 0 h 228960"/>
                <a:gd name="textAreaBottom" fmla="*/ 235440 h 228960"/>
              </a:gdLst>
              <a:ahLst/>
              <a:rect l="textAreaLeft" t="textAreaTop" r="textAreaRight" b="textAreaBottom"/>
              <a:pathLst>
                <a:path w="52" h="264">
                  <a:moveTo>
                    <a:pt x="0" y="27"/>
                  </a:moveTo>
                  <a:cubicBezTo>
                    <a:pt x="0" y="19"/>
                    <a:pt x="3" y="13"/>
                    <a:pt x="7" y="8"/>
                  </a:cubicBezTo>
                  <a:cubicBezTo>
                    <a:pt x="12" y="3"/>
                    <a:pt x="18" y="0"/>
                    <a:pt x="26" y="0"/>
                  </a:cubicBezTo>
                  <a:cubicBezTo>
                    <a:pt x="34" y="0"/>
                    <a:pt x="41" y="3"/>
                    <a:pt x="45" y="8"/>
                  </a:cubicBezTo>
                  <a:cubicBezTo>
                    <a:pt x="50" y="13"/>
                    <a:pt x="52" y="19"/>
                    <a:pt x="52" y="27"/>
                  </a:cubicBezTo>
                  <a:cubicBezTo>
                    <a:pt x="52" y="34"/>
                    <a:pt x="50" y="40"/>
                    <a:pt x="45" y="45"/>
                  </a:cubicBezTo>
                  <a:cubicBezTo>
                    <a:pt x="41" y="50"/>
                    <a:pt x="34" y="52"/>
                    <a:pt x="26" y="52"/>
                  </a:cubicBezTo>
                  <a:cubicBezTo>
                    <a:pt x="18" y="52"/>
                    <a:pt x="12" y="50"/>
                    <a:pt x="7" y="45"/>
                  </a:cubicBezTo>
                  <a:cubicBezTo>
                    <a:pt x="3" y="40"/>
                    <a:pt x="0" y="34"/>
                    <a:pt x="0" y="27"/>
                  </a:cubicBezTo>
                  <a:close/>
                  <a:moveTo>
                    <a:pt x="45" y="80"/>
                  </a:moveTo>
                  <a:cubicBezTo>
                    <a:pt x="45" y="264"/>
                    <a:pt x="45" y="264"/>
                    <a:pt x="45" y="264"/>
                  </a:cubicBezTo>
                  <a:cubicBezTo>
                    <a:pt x="5" y="264"/>
                    <a:pt x="5" y="264"/>
                    <a:pt x="5" y="264"/>
                  </a:cubicBezTo>
                  <a:cubicBezTo>
                    <a:pt x="5" y="80"/>
                    <a:pt x="5" y="80"/>
                    <a:pt x="5" y="80"/>
                  </a:cubicBezTo>
                  <a:lnTo>
                    <a:pt x="45" y="8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6" name="Freeform 15"/>
            <p:cNvSpPr/>
            <p:nvPr/>
          </p:nvSpPr>
          <p:spPr>
            <a:xfrm>
              <a:off x="8226360" y="10155960"/>
              <a:ext cx="165960" cy="157680"/>
            </a:xfrm>
            <a:custGeom>
              <a:avLst/>
              <a:gdLst>
                <a:gd name="textAreaLeft" fmla="*/ 0 w 165960"/>
                <a:gd name="textAreaRight" fmla="*/ 172440 w 165960"/>
                <a:gd name="textAreaTop" fmla="*/ 0 h 157680"/>
                <a:gd name="textAreaBottom" fmla="*/ 164160 h 157680"/>
              </a:gdLst>
              <a:ahLst/>
              <a:rect l="textAreaLeft" t="textAreaTop" r="textAreaRight" b="textAreaBottom"/>
              <a:pathLst>
                <a:path w="288" h="277">
                  <a:moveTo>
                    <a:pt x="174" y="277"/>
                  </a:moveTo>
                  <a:lnTo>
                    <a:pt x="111" y="277"/>
                  </a:lnTo>
                  <a:lnTo>
                    <a:pt x="0" y="0"/>
                  </a:lnTo>
                  <a:lnTo>
                    <a:pt x="62" y="0"/>
                  </a:lnTo>
                  <a:lnTo>
                    <a:pt x="131" y="181"/>
                  </a:lnTo>
                  <a:lnTo>
                    <a:pt x="144" y="223"/>
                  </a:lnTo>
                  <a:lnTo>
                    <a:pt x="158" y="181"/>
                  </a:lnTo>
                  <a:lnTo>
                    <a:pt x="228" y="0"/>
                  </a:lnTo>
                  <a:lnTo>
                    <a:pt x="288" y="0"/>
                  </a:lnTo>
                  <a:lnTo>
                    <a:pt x="174" y="277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1720" bIns="8172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7" name="Freeform 16"/>
            <p:cNvSpPr/>
            <p:nvPr/>
          </p:nvSpPr>
          <p:spPr>
            <a:xfrm>
              <a:off x="8411400" y="10153440"/>
              <a:ext cx="156960" cy="162360"/>
            </a:xfrm>
            <a:custGeom>
              <a:avLst/>
              <a:gdLst>
                <a:gd name="textAreaLeft" fmla="*/ 0 w 156960"/>
                <a:gd name="textAreaRight" fmla="*/ 163440 w 156960"/>
                <a:gd name="textAreaTop" fmla="*/ 0 h 162360"/>
                <a:gd name="textAreaBottom" fmla="*/ 168840 h 162360"/>
              </a:gdLst>
              <a:ahLst/>
              <a:rect l="textAreaLeft" t="textAreaTop" r="textAreaRight" b="textAreaBottom"/>
              <a:pathLst>
                <a:path w="182" h="190">
                  <a:moveTo>
                    <a:pt x="178" y="146"/>
                  </a:moveTo>
                  <a:cubicBezTo>
                    <a:pt x="170" y="159"/>
                    <a:pt x="159" y="169"/>
                    <a:pt x="146" y="178"/>
                  </a:cubicBezTo>
                  <a:cubicBezTo>
                    <a:pt x="133" y="186"/>
                    <a:pt x="116" y="190"/>
                    <a:pt x="96" y="190"/>
                  </a:cubicBezTo>
                  <a:cubicBezTo>
                    <a:pt x="80" y="190"/>
                    <a:pt x="66" y="188"/>
                    <a:pt x="54" y="183"/>
                  </a:cubicBezTo>
                  <a:cubicBezTo>
                    <a:pt x="42" y="178"/>
                    <a:pt x="32" y="172"/>
                    <a:pt x="24" y="163"/>
                  </a:cubicBezTo>
                  <a:cubicBezTo>
                    <a:pt x="16" y="155"/>
                    <a:pt x="10" y="145"/>
                    <a:pt x="6" y="133"/>
                  </a:cubicBezTo>
                  <a:cubicBezTo>
                    <a:pt x="2" y="122"/>
                    <a:pt x="0" y="109"/>
                    <a:pt x="0" y="96"/>
                  </a:cubicBezTo>
                  <a:cubicBezTo>
                    <a:pt x="0" y="83"/>
                    <a:pt x="2" y="71"/>
                    <a:pt x="7" y="59"/>
                  </a:cubicBezTo>
                  <a:cubicBezTo>
                    <a:pt x="11" y="47"/>
                    <a:pt x="17" y="37"/>
                    <a:pt x="25" y="28"/>
                  </a:cubicBezTo>
                  <a:cubicBezTo>
                    <a:pt x="33" y="19"/>
                    <a:pt x="43" y="12"/>
                    <a:pt x="55" y="7"/>
                  </a:cubicBezTo>
                  <a:cubicBezTo>
                    <a:pt x="66" y="2"/>
                    <a:pt x="80" y="0"/>
                    <a:pt x="94" y="0"/>
                  </a:cubicBezTo>
                  <a:cubicBezTo>
                    <a:pt x="109" y="0"/>
                    <a:pt x="122" y="2"/>
                    <a:pt x="133" y="7"/>
                  </a:cubicBezTo>
                  <a:cubicBezTo>
                    <a:pt x="144" y="12"/>
                    <a:pt x="153" y="19"/>
                    <a:pt x="161" y="27"/>
                  </a:cubicBezTo>
                  <a:cubicBezTo>
                    <a:pt x="168" y="35"/>
                    <a:pt x="173" y="45"/>
                    <a:pt x="177" y="56"/>
                  </a:cubicBezTo>
                  <a:cubicBezTo>
                    <a:pt x="180" y="68"/>
                    <a:pt x="182" y="80"/>
                    <a:pt x="182" y="92"/>
                  </a:cubicBezTo>
                  <a:cubicBezTo>
                    <a:pt x="182" y="106"/>
                    <a:pt x="182" y="106"/>
                    <a:pt x="182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40" y="122"/>
                    <a:pt x="46" y="134"/>
                    <a:pt x="55" y="143"/>
                  </a:cubicBezTo>
                  <a:cubicBezTo>
                    <a:pt x="65" y="152"/>
                    <a:pt x="78" y="157"/>
                    <a:pt x="95" y="157"/>
                  </a:cubicBezTo>
                  <a:cubicBezTo>
                    <a:pt x="107" y="157"/>
                    <a:pt x="117" y="155"/>
                    <a:pt x="125" y="149"/>
                  </a:cubicBezTo>
                  <a:cubicBezTo>
                    <a:pt x="132" y="144"/>
                    <a:pt x="139" y="137"/>
                    <a:pt x="144" y="128"/>
                  </a:cubicBezTo>
                  <a:lnTo>
                    <a:pt x="178" y="146"/>
                  </a:lnTo>
                  <a:close/>
                  <a:moveTo>
                    <a:pt x="94" y="32"/>
                  </a:moveTo>
                  <a:cubicBezTo>
                    <a:pt x="78" y="32"/>
                    <a:pt x="66" y="37"/>
                    <a:pt x="57" y="45"/>
                  </a:cubicBezTo>
                  <a:cubicBezTo>
                    <a:pt x="47" y="54"/>
                    <a:pt x="41" y="66"/>
                    <a:pt x="39" y="81"/>
                  </a:cubicBezTo>
                  <a:cubicBezTo>
                    <a:pt x="143" y="81"/>
                    <a:pt x="143" y="81"/>
                    <a:pt x="143" y="81"/>
                  </a:cubicBezTo>
                  <a:cubicBezTo>
                    <a:pt x="142" y="67"/>
                    <a:pt x="138" y="55"/>
                    <a:pt x="130" y="46"/>
                  </a:cubicBezTo>
                  <a:cubicBezTo>
                    <a:pt x="122" y="37"/>
                    <a:pt x="110" y="32"/>
                    <a:pt x="94" y="32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4240" bIns="8424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8" name="Freeform 17"/>
            <p:cNvSpPr/>
            <p:nvPr/>
          </p:nvSpPr>
          <p:spPr>
            <a:xfrm>
              <a:off x="8609400" y="10153800"/>
              <a:ext cx="103320" cy="159840"/>
            </a:xfrm>
            <a:custGeom>
              <a:avLst/>
              <a:gdLst>
                <a:gd name="textAreaLeft" fmla="*/ 0 w 103320"/>
                <a:gd name="textAreaRight" fmla="*/ 109800 w 103320"/>
                <a:gd name="textAreaTop" fmla="*/ 0 h 159840"/>
                <a:gd name="textAreaBottom" fmla="*/ 166320 h 159840"/>
              </a:gdLst>
              <a:ahLst/>
              <a:rect l="textAreaLeft" t="textAreaTop" r="textAreaRight" b="textAreaBottom"/>
              <a:pathLst>
                <a:path w="123" h="186">
                  <a:moveTo>
                    <a:pt x="91" y="0"/>
                  </a:moveTo>
                  <a:cubicBezTo>
                    <a:pt x="98" y="0"/>
                    <a:pt x="103" y="0"/>
                    <a:pt x="109" y="2"/>
                  </a:cubicBezTo>
                  <a:cubicBezTo>
                    <a:pt x="114" y="3"/>
                    <a:pt x="118" y="5"/>
                    <a:pt x="123" y="7"/>
                  </a:cubicBezTo>
                  <a:cubicBezTo>
                    <a:pt x="111" y="43"/>
                    <a:pt x="111" y="43"/>
                    <a:pt x="111" y="43"/>
                  </a:cubicBezTo>
                  <a:cubicBezTo>
                    <a:pt x="107" y="40"/>
                    <a:pt x="102" y="38"/>
                    <a:pt x="97" y="37"/>
                  </a:cubicBezTo>
                  <a:cubicBezTo>
                    <a:pt x="92" y="36"/>
                    <a:pt x="86" y="35"/>
                    <a:pt x="80" y="35"/>
                  </a:cubicBezTo>
                  <a:cubicBezTo>
                    <a:pt x="69" y="35"/>
                    <a:pt x="59" y="40"/>
                    <a:pt x="52" y="49"/>
                  </a:cubicBezTo>
                  <a:cubicBezTo>
                    <a:pt x="44" y="59"/>
                    <a:pt x="40" y="73"/>
                    <a:pt x="40" y="93"/>
                  </a:cubicBezTo>
                  <a:cubicBezTo>
                    <a:pt x="40" y="186"/>
                    <a:pt x="40" y="186"/>
                    <a:pt x="40" y="186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0" y="2"/>
                    <a:pt x="40" y="2"/>
                    <a:pt x="40" y="2"/>
                  </a:cubicBezTo>
                  <a:cubicBezTo>
                    <a:pt x="40" y="46"/>
                    <a:pt x="40" y="46"/>
                    <a:pt x="40" y="46"/>
                  </a:cubicBezTo>
                  <a:cubicBezTo>
                    <a:pt x="44" y="31"/>
                    <a:pt x="50" y="19"/>
                    <a:pt x="58" y="11"/>
                  </a:cubicBezTo>
                  <a:cubicBezTo>
                    <a:pt x="67" y="3"/>
                    <a:pt x="77" y="0"/>
                    <a:pt x="91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2800" bIns="828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09" name="Freeform 18"/>
            <p:cNvSpPr/>
            <p:nvPr/>
          </p:nvSpPr>
          <p:spPr>
            <a:xfrm>
              <a:off x="8731080" y="10152720"/>
              <a:ext cx="141480" cy="165240"/>
            </a:xfrm>
            <a:custGeom>
              <a:avLst/>
              <a:gdLst>
                <a:gd name="textAreaLeft" fmla="*/ 0 w 141480"/>
                <a:gd name="textAreaRight" fmla="*/ 147960 w 141480"/>
                <a:gd name="textAreaTop" fmla="*/ 0 h 165240"/>
                <a:gd name="textAreaBottom" fmla="*/ 171720 h 165240"/>
              </a:gdLst>
              <a:ahLst/>
              <a:rect l="textAreaLeft" t="textAreaTop" r="textAreaRight" b="textAreaBottom"/>
              <a:pathLst>
                <a:path w="165" h="192">
                  <a:moveTo>
                    <a:pt x="0" y="155"/>
                  </a:moveTo>
                  <a:cubicBezTo>
                    <a:pt x="29" y="128"/>
                    <a:pt x="29" y="128"/>
                    <a:pt x="29" y="128"/>
                  </a:cubicBezTo>
                  <a:cubicBezTo>
                    <a:pt x="36" y="138"/>
                    <a:pt x="45" y="146"/>
                    <a:pt x="54" y="151"/>
                  </a:cubicBezTo>
                  <a:cubicBezTo>
                    <a:pt x="64" y="156"/>
                    <a:pt x="76" y="158"/>
                    <a:pt x="90" y="158"/>
                  </a:cubicBezTo>
                  <a:cubicBezTo>
                    <a:pt x="102" y="158"/>
                    <a:pt x="112" y="156"/>
                    <a:pt x="118" y="150"/>
                  </a:cubicBezTo>
                  <a:cubicBezTo>
                    <a:pt x="123" y="145"/>
                    <a:pt x="126" y="139"/>
                    <a:pt x="126" y="133"/>
                  </a:cubicBezTo>
                  <a:cubicBezTo>
                    <a:pt x="126" y="128"/>
                    <a:pt x="125" y="124"/>
                    <a:pt x="121" y="121"/>
                  </a:cubicBezTo>
                  <a:cubicBezTo>
                    <a:pt x="118" y="119"/>
                    <a:pt x="114" y="116"/>
                    <a:pt x="108" y="115"/>
                  </a:cubicBezTo>
                  <a:cubicBezTo>
                    <a:pt x="102" y="113"/>
                    <a:pt x="96" y="112"/>
                    <a:pt x="88" y="110"/>
                  </a:cubicBezTo>
                  <a:cubicBezTo>
                    <a:pt x="81" y="109"/>
                    <a:pt x="73" y="108"/>
                    <a:pt x="64" y="107"/>
                  </a:cubicBezTo>
                  <a:cubicBezTo>
                    <a:pt x="48" y="104"/>
                    <a:pt x="34" y="99"/>
                    <a:pt x="23" y="92"/>
                  </a:cubicBezTo>
                  <a:cubicBezTo>
                    <a:pt x="12" y="85"/>
                    <a:pt x="7" y="74"/>
                    <a:pt x="7" y="57"/>
                  </a:cubicBezTo>
                  <a:cubicBezTo>
                    <a:pt x="7" y="41"/>
                    <a:pt x="13" y="28"/>
                    <a:pt x="26" y="17"/>
                  </a:cubicBezTo>
                  <a:cubicBezTo>
                    <a:pt x="39" y="6"/>
                    <a:pt x="57" y="0"/>
                    <a:pt x="79" y="0"/>
                  </a:cubicBezTo>
                  <a:cubicBezTo>
                    <a:pt x="98" y="0"/>
                    <a:pt x="114" y="3"/>
                    <a:pt x="128" y="9"/>
                  </a:cubicBezTo>
                  <a:cubicBezTo>
                    <a:pt x="142" y="15"/>
                    <a:pt x="154" y="25"/>
                    <a:pt x="165" y="38"/>
                  </a:cubicBezTo>
                  <a:cubicBezTo>
                    <a:pt x="135" y="64"/>
                    <a:pt x="135" y="64"/>
                    <a:pt x="135" y="64"/>
                  </a:cubicBezTo>
                  <a:cubicBezTo>
                    <a:pt x="128" y="54"/>
                    <a:pt x="119" y="46"/>
                    <a:pt x="110" y="41"/>
                  </a:cubicBezTo>
                  <a:cubicBezTo>
                    <a:pt x="101" y="36"/>
                    <a:pt x="90" y="33"/>
                    <a:pt x="77" y="33"/>
                  </a:cubicBezTo>
                  <a:cubicBezTo>
                    <a:pt x="64" y="33"/>
                    <a:pt x="55" y="36"/>
                    <a:pt x="50" y="41"/>
                  </a:cubicBezTo>
                  <a:cubicBezTo>
                    <a:pt x="44" y="46"/>
                    <a:pt x="41" y="51"/>
                    <a:pt x="41" y="58"/>
                  </a:cubicBezTo>
                  <a:cubicBezTo>
                    <a:pt x="41" y="66"/>
                    <a:pt x="46" y="72"/>
                    <a:pt x="56" y="75"/>
                  </a:cubicBezTo>
                  <a:cubicBezTo>
                    <a:pt x="66" y="78"/>
                    <a:pt x="78" y="80"/>
                    <a:pt x="94" y="82"/>
                  </a:cubicBezTo>
                  <a:cubicBezTo>
                    <a:pt x="103" y="84"/>
                    <a:pt x="111" y="85"/>
                    <a:pt x="120" y="87"/>
                  </a:cubicBezTo>
                  <a:cubicBezTo>
                    <a:pt x="128" y="89"/>
                    <a:pt x="135" y="92"/>
                    <a:pt x="141" y="96"/>
                  </a:cubicBezTo>
                  <a:cubicBezTo>
                    <a:pt x="147" y="99"/>
                    <a:pt x="152" y="104"/>
                    <a:pt x="156" y="110"/>
                  </a:cubicBezTo>
                  <a:cubicBezTo>
                    <a:pt x="160" y="116"/>
                    <a:pt x="162" y="124"/>
                    <a:pt x="162" y="133"/>
                  </a:cubicBezTo>
                  <a:cubicBezTo>
                    <a:pt x="162" y="150"/>
                    <a:pt x="155" y="164"/>
                    <a:pt x="142" y="175"/>
                  </a:cubicBezTo>
                  <a:cubicBezTo>
                    <a:pt x="129" y="186"/>
                    <a:pt x="111" y="192"/>
                    <a:pt x="89" y="192"/>
                  </a:cubicBezTo>
                  <a:cubicBezTo>
                    <a:pt x="68" y="192"/>
                    <a:pt x="50" y="188"/>
                    <a:pt x="35" y="182"/>
                  </a:cubicBezTo>
                  <a:cubicBezTo>
                    <a:pt x="21" y="175"/>
                    <a:pt x="9" y="166"/>
                    <a:pt x="0" y="155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85680" bIns="8568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10" name="Freeform 19"/>
            <p:cNvSpPr/>
            <p:nvPr/>
          </p:nvSpPr>
          <p:spPr>
            <a:xfrm>
              <a:off x="8908560" y="10084680"/>
              <a:ext cx="39240" cy="228960"/>
            </a:xfrm>
            <a:custGeom>
              <a:avLst/>
              <a:gdLst>
                <a:gd name="textAreaLeft" fmla="*/ 0 w 39240"/>
                <a:gd name="textAreaRight" fmla="*/ 46080 w 39240"/>
                <a:gd name="textAreaTop" fmla="*/ 0 h 228960"/>
                <a:gd name="textAreaBottom" fmla="*/ 235440 h 228960"/>
              </a:gdLst>
              <a:ahLst/>
              <a:rect l="textAreaLeft" t="textAreaTop" r="textAreaRight" b="textAreaBottom"/>
              <a:pathLst>
                <a:path w="51" h="264">
                  <a:moveTo>
                    <a:pt x="0" y="27"/>
                  </a:moveTo>
                  <a:cubicBezTo>
                    <a:pt x="0" y="19"/>
                    <a:pt x="2" y="13"/>
                    <a:pt x="6" y="8"/>
                  </a:cubicBezTo>
                  <a:cubicBezTo>
                    <a:pt x="11" y="3"/>
                    <a:pt x="17" y="0"/>
                    <a:pt x="25" y="0"/>
                  </a:cubicBezTo>
                  <a:cubicBezTo>
                    <a:pt x="34" y="0"/>
                    <a:pt x="40" y="3"/>
                    <a:pt x="44" y="8"/>
                  </a:cubicBezTo>
                  <a:cubicBezTo>
                    <a:pt x="49" y="13"/>
                    <a:pt x="51" y="19"/>
                    <a:pt x="51" y="27"/>
                  </a:cubicBezTo>
                  <a:cubicBezTo>
                    <a:pt x="51" y="34"/>
                    <a:pt x="49" y="40"/>
                    <a:pt x="44" y="45"/>
                  </a:cubicBezTo>
                  <a:cubicBezTo>
                    <a:pt x="40" y="50"/>
                    <a:pt x="34" y="52"/>
                    <a:pt x="25" y="52"/>
                  </a:cubicBezTo>
                  <a:cubicBezTo>
                    <a:pt x="17" y="52"/>
                    <a:pt x="11" y="50"/>
                    <a:pt x="6" y="45"/>
                  </a:cubicBezTo>
                  <a:cubicBezTo>
                    <a:pt x="2" y="40"/>
                    <a:pt x="0" y="34"/>
                    <a:pt x="0" y="27"/>
                  </a:cubicBezTo>
                  <a:close/>
                  <a:moveTo>
                    <a:pt x="44" y="80"/>
                  </a:moveTo>
                  <a:cubicBezTo>
                    <a:pt x="44" y="264"/>
                    <a:pt x="44" y="264"/>
                    <a:pt x="44" y="264"/>
                  </a:cubicBezTo>
                  <a:cubicBezTo>
                    <a:pt x="4" y="264"/>
                    <a:pt x="4" y="264"/>
                    <a:pt x="4" y="264"/>
                  </a:cubicBezTo>
                  <a:cubicBezTo>
                    <a:pt x="4" y="80"/>
                    <a:pt x="4" y="80"/>
                    <a:pt x="4" y="80"/>
                  </a:cubicBezTo>
                  <a:lnTo>
                    <a:pt x="44" y="8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11" name="Freeform 20"/>
            <p:cNvSpPr/>
            <p:nvPr/>
          </p:nvSpPr>
          <p:spPr>
            <a:xfrm>
              <a:off x="8979480" y="10095120"/>
              <a:ext cx="110880" cy="221400"/>
            </a:xfrm>
            <a:custGeom>
              <a:avLst/>
              <a:gdLst>
                <a:gd name="textAreaLeft" fmla="*/ 0 w 110880"/>
                <a:gd name="textAreaRight" fmla="*/ 117720 w 110880"/>
                <a:gd name="textAreaTop" fmla="*/ 0 h 221400"/>
                <a:gd name="textAreaBottom" fmla="*/ 227880 h 221400"/>
              </a:gdLst>
              <a:ahLst/>
              <a:rect l="textAreaLeft" t="textAreaTop" r="textAreaRight" b="textAreaBottom"/>
              <a:pathLst>
                <a:path w="131" h="256">
                  <a:moveTo>
                    <a:pt x="131" y="217"/>
                  </a:moveTo>
                  <a:cubicBezTo>
                    <a:pt x="131" y="249"/>
                    <a:pt x="131" y="249"/>
                    <a:pt x="131" y="249"/>
                  </a:cubicBezTo>
                  <a:cubicBezTo>
                    <a:pt x="126" y="251"/>
                    <a:pt x="121" y="253"/>
                    <a:pt x="116" y="254"/>
                  </a:cubicBezTo>
                  <a:cubicBezTo>
                    <a:pt x="110" y="256"/>
                    <a:pt x="104" y="256"/>
                    <a:pt x="98" y="256"/>
                  </a:cubicBezTo>
                  <a:cubicBezTo>
                    <a:pt x="78" y="256"/>
                    <a:pt x="64" y="251"/>
                    <a:pt x="55" y="241"/>
                  </a:cubicBezTo>
                  <a:cubicBezTo>
                    <a:pt x="46" y="230"/>
                    <a:pt x="42" y="215"/>
                    <a:pt x="42" y="194"/>
                  </a:cubicBezTo>
                  <a:cubicBezTo>
                    <a:pt x="42" y="102"/>
                    <a:pt x="42" y="102"/>
                    <a:pt x="42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42" y="69"/>
                    <a:pt x="42" y="69"/>
                    <a:pt x="42" y="69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131" y="69"/>
                    <a:pt x="131" y="69"/>
                    <a:pt x="131" y="69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79" y="102"/>
                    <a:pt x="79" y="102"/>
                    <a:pt x="79" y="102"/>
                  </a:cubicBezTo>
                  <a:cubicBezTo>
                    <a:pt x="79" y="190"/>
                    <a:pt x="79" y="190"/>
                    <a:pt x="79" y="190"/>
                  </a:cubicBezTo>
                  <a:cubicBezTo>
                    <a:pt x="79" y="202"/>
                    <a:pt x="82" y="210"/>
                    <a:pt x="86" y="215"/>
                  </a:cubicBezTo>
                  <a:cubicBezTo>
                    <a:pt x="91" y="220"/>
                    <a:pt x="98" y="222"/>
                    <a:pt x="107" y="222"/>
                  </a:cubicBezTo>
                  <a:cubicBezTo>
                    <a:pt x="112" y="222"/>
                    <a:pt x="116" y="222"/>
                    <a:pt x="119" y="221"/>
                  </a:cubicBezTo>
                  <a:cubicBezTo>
                    <a:pt x="123" y="220"/>
                    <a:pt x="127" y="219"/>
                    <a:pt x="131" y="217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12" name="Freeform 21"/>
            <p:cNvSpPr/>
            <p:nvPr/>
          </p:nvSpPr>
          <p:spPr>
            <a:xfrm>
              <a:off x="9116280" y="10074960"/>
              <a:ext cx="156960" cy="241560"/>
            </a:xfrm>
            <a:custGeom>
              <a:avLst/>
              <a:gdLst>
                <a:gd name="textAreaLeft" fmla="*/ 0 w 156960"/>
                <a:gd name="textAreaRight" fmla="*/ 163440 w 156960"/>
                <a:gd name="textAreaTop" fmla="*/ 0 h 241560"/>
                <a:gd name="textAreaBottom" fmla="*/ 248040 h 241560"/>
              </a:gdLst>
              <a:ahLst/>
              <a:rect l="textAreaLeft" t="textAreaTop" r="textAreaRight" b="textAreaBottom"/>
              <a:pathLst>
                <a:path w="182" h="278">
                  <a:moveTo>
                    <a:pt x="177" y="234"/>
                  </a:moveTo>
                  <a:cubicBezTo>
                    <a:pt x="170" y="247"/>
                    <a:pt x="159" y="257"/>
                    <a:pt x="146" y="266"/>
                  </a:cubicBezTo>
                  <a:cubicBezTo>
                    <a:pt x="132" y="274"/>
                    <a:pt x="116" y="278"/>
                    <a:pt x="95" y="278"/>
                  </a:cubicBezTo>
                  <a:cubicBezTo>
                    <a:pt x="79" y="278"/>
                    <a:pt x="66" y="276"/>
                    <a:pt x="54" y="271"/>
                  </a:cubicBezTo>
                  <a:cubicBezTo>
                    <a:pt x="42" y="266"/>
                    <a:pt x="32" y="260"/>
                    <a:pt x="24" y="251"/>
                  </a:cubicBezTo>
                  <a:cubicBezTo>
                    <a:pt x="16" y="243"/>
                    <a:pt x="10" y="233"/>
                    <a:pt x="6" y="221"/>
                  </a:cubicBezTo>
                  <a:cubicBezTo>
                    <a:pt x="2" y="210"/>
                    <a:pt x="0" y="197"/>
                    <a:pt x="0" y="184"/>
                  </a:cubicBezTo>
                  <a:cubicBezTo>
                    <a:pt x="0" y="171"/>
                    <a:pt x="2" y="159"/>
                    <a:pt x="6" y="147"/>
                  </a:cubicBezTo>
                  <a:cubicBezTo>
                    <a:pt x="11" y="135"/>
                    <a:pt x="17" y="125"/>
                    <a:pt x="25" y="116"/>
                  </a:cubicBezTo>
                  <a:cubicBezTo>
                    <a:pt x="33" y="107"/>
                    <a:pt x="43" y="100"/>
                    <a:pt x="54" y="95"/>
                  </a:cubicBezTo>
                  <a:cubicBezTo>
                    <a:pt x="66" y="90"/>
                    <a:pt x="79" y="88"/>
                    <a:pt x="94" y="88"/>
                  </a:cubicBezTo>
                  <a:cubicBezTo>
                    <a:pt x="109" y="88"/>
                    <a:pt x="122" y="90"/>
                    <a:pt x="133" y="95"/>
                  </a:cubicBezTo>
                  <a:cubicBezTo>
                    <a:pt x="144" y="100"/>
                    <a:pt x="153" y="107"/>
                    <a:pt x="160" y="115"/>
                  </a:cubicBezTo>
                  <a:cubicBezTo>
                    <a:pt x="167" y="123"/>
                    <a:pt x="173" y="133"/>
                    <a:pt x="176" y="144"/>
                  </a:cubicBezTo>
                  <a:cubicBezTo>
                    <a:pt x="180" y="156"/>
                    <a:pt x="182" y="168"/>
                    <a:pt x="182" y="180"/>
                  </a:cubicBezTo>
                  <a:cubicBezTo>
                    <a:pt x="182" y="194"/>
                    <a:pt x="182" y="194"/>
                    <a:pt x="182" y="194"/>
                  </a:cubicBezTo>
                  <a:cubicBezTo>
                    <a:pt x="38" y="194"/>
                    <a:pt x="38" y="194"/>
                    <a:pt x="38" y="194"/>
                  </a:cubicBezTo>
                  <a:cubicBezTo>
                    <a:pt x="40" y="210"/>
                    <a:pt x="45" y="222"/>
                    <a:pt x="55" y="231"/>
                  </a:cubicBezTo>
                  <a:cubicBezTo>
                    <a:pt x="64" y="240"/>
                    <a:pt x="77" y="245"/>
                    <a:pt x="95" y="245"/>
                  </a:cubicBezTo>
                  <a:cubicBezTo>
                    <a:pt x="107" y="245"/>
                    <a:pt x="117" y="243"/>
                    <a:pt x="124" y="237"/>
                  </a:cubicBezTo>
                  <a:cubicBezTo>
                    <a:pt x="132" y="232"/>
                    <a:pt x="139" y="225"/>
                    <a:pt x="144" y="216"/>
                  </a:cubicBezTo>
                  <a:lnTo>
                    <a:pt x="177" y="234"/>
                  </a:lnTo>
                  <a:close/>
                  <a:moveTo>
                    <a:pt x="94" y="120"/>
                  </a:moveTo>
                  <a:cubicBezTo>
                    <a:pt x="78" y="120"/>
                    <a:pt x="66" y="125"/>
                    <a:pt x="56" y="133"/>
                  </a:cubicBezTo>
                  <a:cubicBezTo>
                    <a:pt x="47" y="142"/>
                    <a:pt x="41" y="154"/>
                    <a:pt x="39" y="169"/>
                  </a:cubicBezTo>
                  <a:cubicBezTo>
                    <a:pt x="143" y="169"/>
                    <a:pt x="143" y="169"/>
                    <a:pt x="143" y="169"/>
                  </a:cubicBezTo>
                  <a:cubicBezTo>
                    <a:pt x="142" y="155"/>
                    <a:pt x="138" y="143"/>
                    <a:pt x="130" y="134"/>
                  </a:cubicBezTo>
                  <a:cubicBezTo>
                    <a:pt x="122" y="125"/>
                    <a:pt x="110" y="120"/>
                    <a:pt x="94" y="120"/>
                  </a:cubicBezTo>
                  <a:close/>
                  <a:moveTo>
                    <a:pt x="88" y="74"/>
                  </a:moveTo>
                  <a:cubicBezTo>
                    <a:pt x="73" y="59"/>
                    <a:pt x="73" y="59"/>
                    <a:pt x="73" y="5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47" y="18"/>
                    <a:pt x="147" y="18"/>
                    <a:pt x="147" y="18"/>
                  </a:cubicBezTo>
                  <a:lnTo>
                    <a:pt x="88" y="74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13" name="Freeform 22"/>
            <p:cNvSpPr/>
            <p:nvPr/>
          </p:nvSpPr>
          <p:spPr>
            <a:xfrm>
              <a:off x="7305480" y="9807840"/>
              <a:ext cx="276120" cy="207360"/>
            </a:xfrm>
            <a:custGeom>
              <a:avLst/>
              <a:gdLst>
                <a:gd name="textAreaLeft" fmla="*/ 0 w 276120"/>
                <a:gd name="textAreaRight" fmla="*/ 282600 w 276120"/>
                <a:gd name="textAreaTop" fmla="*/ 0 h 207360"/>
                <a:gd name="textAreaBottom" fmla="*/ 213840 h 207360"/>
              </a:gdLst>
              <a:ahLst/>
              <a:rect l="textAreaLeft" t="textAreaTop" r="textAreaRight" b="textAreaBottom"/>
              <a:pathLst>
                <a:path w="473" h="360">
                  <a:moveTo>
                    <a:pt x="473" y="360"/>
                  </a:moveTo>
                  <a:lnTo>
                    <a:pt x="473" y="0"/>
                  </a:lnTo>
                  <a:lnTo>
                    <a:pt x="308" y="0"/>
                  </a:lnTo>
                  <a:lnTo>
                    <a:pt x="308" y="244"/>
                  </a:lnTo>
                  <a:lnTo>
                    <a:pt x="184" y="0"/>
                  </a:lnTo>
                  <a:lnTo>
                    <a:pt x="0" y="0"/>
                  </a:lnTo>
                  <a:lnTo>
                    <a:pt x="186" y="360"/>
                  </a:lnTo>
                  <a:lnTo>
                    <a:pt x="473" y="360"/>
                  </a:lnTo>
                  <a:close/>
                </a:path>
              </a:pathLst>
            </a:cu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  <p:sp>
          <p:nvSpPr>
            <p:cNvPr id="114" name="Rectangle 23"/>
            <p:cNvSpPr/>
            <p:nvPr/>
          </p:nvSpPr>
          <p:spPr>
            <a:xfrm>
              <a:off x="7164000" y="9807840"/>
              <a:ext cx="96480" cy="207360"/>
            </a:xfrm>
            <a:prstGeom prst="rect">
              <a:avLst/>
            </a:prstGeom>
            <a:solidFill>
              <a:schemeClr val="tx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t">
              <a:noAutofit/>
            </a:bodyPr>
            <a:p>
              <a:pPr>
                <a:lnSpc>
                  <a:spcPct val="100000"/>
                </a:lnSpc>
                <a:tabLst>
                  <a:tab algn="l" pos="408240"/>
                </a:tabLst>
              </a:pPr>
              <a:endParaRPr b="0" lang="fr-FR" sz="1800" spc="-1" strike="noStrike">
                <a:solidFill>
                  <a:srgbClr val="ffffff"/>
                </a:solidFill>
                <a:latin typeface="Source Sans Pro"/>
                <a:ea typeface="Arial"/>
              </a:endParaRPr>
            </a:p>
          </p:txBody>
        </p:sp>
      </p:grpSp>
      <p:pic>
        <p:nvPicPr>
          <p:cNvPr id="115" name="" descr=""/>
          <p:cNvPicPr/>
          <p:nvPr/>
        </p:nvPicPr>
        <p:blipFill>
          <a:blip r:embed="rId2"/>
          <a:stretch/>
        </p:blipFill>
        <p:spPr>
          <a:xfrm>
            <a:off x="2955600" y="9540000"/>
            <a:ext cx="1987920" cy="1073520"/>
          </a:xfrm>
          <a:prstGeom prst="rect">
            <a:avLst/>
          </a:prstGeom>
          <a:ln w="0">
            <a:noFill/>
          </a:ln>
        </p:spPr>
      </p:pic>
      <p:pic>
        <p:nvPicPr>
          <p:cNvPr id="116" name="" descr=""/>
          <p:cNvPicPr/>
          <p:nvPr/>
        </p:nvPicPr>
        <p:blipFill>
          <a:blip r:embed="rId3"/>
          <a:stretch/>
        </p:blipFill>
        <p:spPr>
          <a:xfrm>
            <a:off x="9432000" y="9504000"/>
            <a:ext cx="1828440" cy="1079640"/>
          </a:xfrm>
          <a:prstGeom prst="rect">
            <a:avLst/>
          </a:prstGeom>
          <a:ln w="0">
            <a:noFill/>
          </a:ln>
        </p:spPr>
      </p:pic>
      <p:pic>
        <p:nvPicPr>
          <p:cNvPr id="117" name="" descr=""/>
          <p:cNvPicPr/>
          <p:nvPr/>
        </p:nvPicPr>
        <p:blipFill>
          <a:blip r:embed="rId4"/>
          <a:stretch/>
        </p:blipFill>
        <p:spPr>
          <a:xfrm>
            <a:off x="11628000" y="9631800"/>
            <a:ext cx="824040" cy="824040"/>
          </a:xfrm>
          <a:prstGeom prst="rect">
            <a:avLst/>
          </a:prstGeom>
          <a:ln w="0">
            <a:noFill/>
          </a:ln>
        </p:spPr>
      </p:pic>
      <p:pic>
        <p:nvPicPr>
          <p:cNvPr id="118" name="" descr=""/>
          <p:cNvPicPr/>
          <p:nvPr/>
        </p:nvPicPr>
        <p:blipFill>
          <a:blip r:embed="rId5"/>
          <a:stretch/>
        </p:blipFill>
        <p:spPr>
          <a:xfrm>
            <a:off x="360000" y="9486000"/>
            <a:ext cx="2415240" cy="1194840"/>
          </a:xfrm>
          <a:prstGeom prst="rect">
            <a:avLst/>
          </a:prstGeom>
          <a:ln w="0">
            <a:noFill/>
          </a:ln>
        </p:spPr>
      </p:pic>
      <p:sp>
        <p:nvSpPr>
          <p:cNvPr id="119" name="PlaceHolder 1"/>
          <p:cNvSpPr>
            <a:spLocks noGrp="1"/>
          </p:cNvSpPr>
          <p:nvPr>
            <p:ph type="ftr" idx="2"/>
          </p:nvPr>
        </p:nvSpPr>
        <p:spPr>
          <a:xfrm>
            <a:off x="5220000" y="9720000"/>
            <a:ext cx="4513680" cy="73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sldNum" idx="3"/>
          </p:nvPr>
        </p:nvSpPr>
        <p:spPr>
          <a:xfrm>
            <a:off x="12854880" y="9835560"/>
            <a:ext cx="1004760" cy="4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fld id="{2AA574D3-5327-4C1F-B13B-735AD0892C10}" type="slidenum"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&lt;numéro&gt;</a:t>
            </a:fld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title"/>
          </p:nvPr>
        </p:nvSpPr>
        <p:spPr>
          <a:xfrm>
            <a:off x="712440" y="426240"/>
            <a:ext cx="128296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712440" y="2501640"/>
            <a:ext cx="128296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/>
          </p:nvPr>
        </p:nvSpPr>
        <p:spPr>
          <a:xfrm>
            <a:off x="862200" y="2880000"/>
            <a:ext cx="12632040" cy="276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endParaRPr b="0" lang="fr-FR" sz="6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0" name="" descr=""/>
          <p:cNvPicPr/>
          <p:nvPr/>
        </p:nvPicPr>
        <p:blipFill>
          <a:blip r:embed="rId1"/>
          <a:stretch/>
        </p:blipFill>
        <p:spPr>
          <a:xfrm>
            <a:off x="3348000" y="4989600"/>
            <a:ext cx="6933960" cy="3751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900000" y="632520"/>
            <a:ext cx="12385440" cy="685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fr-FR" sz="4400" spc="-1" strike="noStrike">
                <a:solidFill>
                  <a:srgbClr val="000000"/>
                </a:solidFill>
                <a:latin typeface="Source Sans Pro"/>
                <a:ea typeface="Arial"/>
              </a:rPr>
              <a:t>Développement et besoins RH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50"/>
          <p:cNvSpPr/>
          <p:nvPr/>
        </p:nvSpPr>
        <p:spPr>
          <a:xfrm>
            <a:off x="12600000" y="9831600"/>
            <a:ext cx="1184760" cy="42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fr-FR" sz="2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13/13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33"/>
          <p:cNvSpPr/>
          <p:nvPr/>
        </p:nvSpPr>
        <p:spPr>
          <a:xfrm>
            <a:off x="542520" y="1980000"/>
            <a:ext cx="6294600" cy="287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</a:pP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80"/>
              </a:spcBef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40"/>
          <p:cNvSpPr/>
          <p:nvPr/>
        </p:nvSpPr>
        <p:spPr>
          <a:xfrm>
            <a:off x="8172000" y="1980000"/>
            <a:ext cx="5934240" cy="287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</a:pP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80"/>
              </a:spcBef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42"/>
          <p:cNvSpPr/>
          <p:nvPr/>
        </p:nvSpPr>
        <p:spPr>
          <a:xfrm>
            <a:off x="614520" y="5940000"/>
            <a:ext cx="8094960" cy="287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90000"/>
              </a:lnSpc>
            </a:pP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</a:pP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</a:pP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780"/>
              </a:spcBef>
            </a:pP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Nantes Université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452ff"/>
      </a:accent1>
      <a:accent2>
        <a:srgbClr val="929393"/>
      </a:accent2>
      <a:accent3>
        <a:srgbClr val="f20066"/>
      </a:accent3>
      <a:accent4>
        <a:srgbClr val="9c1ef1"/>
      </a:accent4>
      <a:accent5>
        <a:srgbClr val="00c6ff"/>
      </a:accent5>
      <a:accent6>
        <a:srgbClr val="03c15e"/>
      </a:accent6>
      <a:hlink>
        <a:srgbClr val="3452ff"/>
      </a:hlink>
      <a:folHlink>
        <a:srgbClr val="f2006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Thème Office">
  <a:themeElements>
    <a:clrScheme name="Nantes Université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452ff"/>
      </a:accent1>
      <a:accent2>
        <a:srgbClr val="929393"/>
      </a:accent2>
      <a:accent3>
        <a:srgbClr val="f20066"/>
      </a:accent3>
      <a:accent4>
        <a:srgbClr val="9c1ef1"/>
      </a:accent4>
      <a:accent5>
        <a:srgbClr val="00c6ff"/>
      </a:accent5>
      <a:accent6>
        <a:srgbClr val="03c15e"/>
      </a:accent6>
      <a:hlink>
        <a:srgbClr val="3452ff"/>
      </a:hlink>
      <a:folHlink>
        <a:srgbClr val="f2006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2560</TotalTime>
  <Application>LibreOffice/7.5.4.2$Linux_X86_64 LibreOffice_project/50$Build-2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2019-11-20T14:44:30Z</dcterms:created>
  <dc:creator>CreativeCorpOmega</dc:creator>
  <dc:description/>
  <dc:language>fr-FR</dc:language>
  <cp:lastModifiedBy/>
  <dcterms:modified xsi:type="dcterms:W3CDTF">2023-07-19T18:03:16Z</dcterms:modified>
  <cp:revision>160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Personnalisé</vt:lpwstr>
  </property>
  <property fmtid="{D5CDD505-2E9C-101B-9397-08002B2CF9AE}" pid="5" name="Slides">
    <vt:i4>5</vt:i4>
  </property>
</Properties>
</file>